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diagrams/layout9.xml" ContentType="application/vnd.openxmlformats-officedocument.drawingml.diagramLayout+xml"/>
  <Override PartName="/ppt/diagrams/data11.xml" ContentType="application/vnd.openxmlformats-officedocument.drawingml.diagramData+xml"/>
  <Override PartName="/ppt/diagrams/data13.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80" r:id="rId2"/>
    <p:sldId id="256" r:id="rId3"/>
    <p:sldId id="281" r:id="rId4"/>
    <p:sldId id="258" r:id="rId5"/>
    <p:sldId id="259" r:id="rId6"/>
    <p:sldId id="260" r:id="rId7"/>
    <p:sldId id="261" r:id="rId8"/>
    <p:sldId id="282" r:id="rId9"/>
    <p:sldId id="262" r:id="rId10"/>
    <p:sldId id="283" r:id="rId11"/>
    <p:sldId id="263" r:id="rId12"/>
    <p:sldId id="264" r:id="rId13"/>
    <p:sldId id="265" r:id="rId14"/>
    <p:sldId id="266" r:id="rId15"/>
    <p:sldId id="267" r:id="rId16"/>
    <p:sldId id="268" r:id="rId17"/>
    <p:sldId id="284" r:id="rId18"/>
    <p:sldId id="269" r:id="rId19"/>
    <p:sldId id="270" r:id="rId20"/>
    <p:sldId id="271" r:id="rId21"/>
    <p:sldId id="272" r:id="rId22"/>
    <p:sldId id="273" r:id="rId23"/>
    <p:sldId id="274" r:id="rId24"/>
    <p:sldId id="275" r:id="rId25"/>
    <p:sldId id="276" r:id="rId26"/>
    <p:sldId id="277" r:id="rId27"/>
    <p:sldId id="278" r:id="rId28"/>
    <p:sldId id="285"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41" autoAdjust="0"/>
    <p:restoredTop sz="94660"/>
  </p:normalViewPr>
  <p:slideViewPr>
    <p:cSldViewPr>
      <p:cViewPr varScale="1">
        <p:scale>
          <a:sx n="45" d="100"/>
          <a:sy n="45" d="100"/>
        </p:scale>
        <p:origin x="-6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EC1D9-16FF-46FF-8F8F-25D246893A89}"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13315ED0-D841-45B9-9213-2C97F1002ECF}">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b="1" i="1" dirty="0" smtClean="0"/>
            <a:t>ALPHA COLLEGE OF ENGINNERING</a:t>
          </a:r>
          <a:endParaRPr lang="en-US" b="1" i="1" dirty="0"/>
        </a:p>
      </dgm:t>
    </dgm:pt>
    <dgm:pt modelId="{2F3FF14E-AD94-428C-B856-1EB0C02300F4}" type="parTrans" cxnId="{4E49F43F-7D21-4D35-AB39-7333B4A4B3A3}">
      <dgm:prSet/>
      <dgm:spPr/>
      <dgm:t>
        <a:bodyPr/>
        <a:lstStyle/>
        <a:p>
          <a:endParaRPr lang="en-US"/>
        </a:p>
      </dgm:t>
    </dgm:pt>
    <dgm:pt modelId="{54451298-B6B1-4CA4-8532-7A46526AA478}" type="sibTrans" cxnId="{4E49F43F-7D21-4D35-AB39-7333B4A4B3A3}">
      <dgm:prSet/>
      <dgm:spPr/>
      <dgm:t>
        <a:bodyPr/>
        <a:lstStyle/>
        <a:p>
          <a:endParaRPr lang="en-US"/>
        </a:p>
      </dgm:t>
    </dgm:pt>
    <dgm:pt modelId="{E1BB5B27-4352-4DF2-9FE8-A2FFE5436400}" type="pres">
      <dgm:prSet presAssocID="{6E2EC1D9-16FF-46FF-8F8F-25D246893A89}" presName="Name0" presStyleCnt="0">
        <dgm:presLayoutVars>
          <dgm:dir/>
          <dgm:resizeHandles val="exact"/>
        </dgm:presLayoutVars>
      </dgm:prSet>
      <dgm:spPr/>
      <dgm:t>
        <a:bodyPr/>
        <a:lstStyle/>
        <a:p>
          <a:endParaRPr lang="en-US"/>
        </a:p>
      </dgm:t>
    </dgm:pt>
    <dgm:pt modelId="{7C7AE1F0-0136-428B-8368-4BCF2B41A175}" type="pres">
      <dgm:prSet presAssocID="{13315ED0-D841-45B9-9213-2C97F1002ECF}" presName="node" presStyleLbl="node1" presStyleIdx="0" presStyleCnt="1">
        <dgm:presLayoutVars>
          <dgm:bulletEnabled val="1"/>
        </dgm:presLayoutVars>
      </dgm:prSet>
      <dgm:spPr/>
      <dgm:t>
        <a:bodyPr/>
        <a:lstStyle/>
        <a:p>
          <a:endParaRPr lang="en-US"/>
        </a:p>
      </dgm:t>
    </dgm:pt>
  </dgm:ptLst>
  <dgm:cxnLst>
    <dgm:cxn modelId="{1ECA8270-2BD6-4D8E-86F3-443AC0828506}" type="presOf" srcId="{13315ED0-D841-45B9-9213-2C97F1002ECF}" destId="{7C7AE1F0-0136-428B-8368-4BCF2B41A175}" srcOrd="0" destOrd="0" presId="urn:microsoft.com/office/officeart/2005/8/layout/hList6"/>
    <dgm:cxn modelId="{4E49F43F-7D21-4D35-AB39-7333B4A4B3A3}" srcId="{6E2EC1D9-16FF-46FF-8F8F-25D246893A89}" destId="{13315ED0-D841-45B9-9213-2C97F1002ECF}" srcOrd="0" destOrd="0" parTransId="{2F3FF14E-AD94-428C-B856-1EB0C02300F4}" sibTransId="{54451298-B6B1-4CA4-8532-7A46526AA478}"/>
    <dgm:cxn modelId="{57CD74D5-96B9-4704-A246-7358F209B203}" type="presOf" srcId="{6E2EC1D9-16FF-46FF-8F8F-25D246893A89}" destId="{E1BB5B27-4352-4DF2-9FE8-A2FFE5436400}" srcOrd="0" destOrd="0" presId="urn:microsoft.com/office/officeart/2005/8/layout/hList6"/>
    <dgm:cxn modelId="{CA4E8251-8DC8-4283-8FE6-C7CF6772C4E4}" type="presParOf" srcId="{E1BB5B27-4352-4DF2-9FE8-A2FFE5436400}" destId="{7C7AE1F0-0136-428B-8368-4BCF2B41A175}" srcOrd="0" destOrd="0" presId="urn:microsoft.com/office/officeart/2005/8/layout/hList6"/>
  </dgm:cxnLst>
  <dgm:bg/>
  <dgm:whole/>
</dgm:dataModel>
</file>

<file path=ppt/diagrams/data10.xml><?xml version="1.0" encoding="utf-8"?>
<dgm:dataModel xmlns:dgm="http://schemas.openxmlformats.org/drawingml/2006/diagram" xmlns:a="http://schemas.openxmlformats.org/drawingml/2006/main">
  <dgm:ptLst>
    <dgm:pt modelId="{0DDF7ED7-342D-4D86-9F18-5529539A7E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F98C71D-C944-4CB7-B596-2CF4457328B3}">
      <dgm:prSet custT="1"/>
      <dgm:spPr/>
      <dgm:t>
        <a:bodyPr/>
        <a:lstStyle/>
        <a:p>
          <a:pPr rtl="0"/>
          <a:r>
            <a:rPr lang="en-US" sz="2800" b="1" i="1" u="sng" dirty="0" smtClean="0">
              <a:solidFill>
                <a:schemeClr val="tx1">
                  <a:lumMod val="95000"/>
                  <a:lumOff val="5000"/>
                </a:schemeClr>
              </a:solidFill>
              <a:latin typeface="Berlin Sans FB Demi" pitchFamily="34" charset="0"/>
            </a:rPr>
            <a:t>1. LOCATION AND SITE : </a:t>
          </a:r>
          <a:r>
            <a:rPr lang="en-US" sz="2800" b="1" i="1" dirty="0" smtClean="0">
              <a:solidFill>
                <a:schemeClr val="tx1">
                  <a:lumMod val="95000"/>
                  <a:lumOff val="5000"/>
                </a:schemeClr>
              </a:solidFill>
              <a:latin typeface="Berlin Sans FB Demi" pitchFamily="34" charset="0"/>
            </a:rPr>
            <a:t>Industrial building should be so located that they do not encourage concentration of population in large urban centers.</a:t>
          </a:r>
          <a:br>
            <a:rPr lang="en-US" sz="2800" b="1" i="1" dirty="0" smtClean="0">
              <a:solidFill>
                <a:schemeClr val="tx1">
                  <a:lumMod val="95000"/>
                  <a:lumOff val="5000"/>
                </a:schemeClr>
              </a:solidFill>
              <a:latin typeface="Berlin Sans FB Demi" pitchFamily="34" charset="0"/>
            </a:rPr>
          </a:br>
          <a:r>
            <a:rPr lang="en-US" sz="2800" b="1" i="1" dirty="0" smtClean="0">
              <a:solidFill>
                <a:schemeClr val="tx1">
                  <a:lumMod val="95000"/>
                  <a:lumOff val="5000"/>
                </a:schemeClr>
              </a:solidFill>
              <a:latin typeface="Berlin Sans FB Demi" pitchFamily="34" charset="0"/>
            </a:rPr>
            <a:t>It may be located at out side the towns.</a:t>
          </a:r>
          <a:br>
            <a:rPr lang="en-US" sz="2800" b="1" i="1" dirty="0" smtClean="0">
              <a:solidFill>
                <a:schemeClr val="tx1">
                  <a:lumMod val="95000"/>
                  <a:lumOff val="5000"/>
                </a:schemeClr>
              </a:solidFill>
              <a:latin typeface="Berlin Sans FB Demi" pitchFamily="34" charset="0"/>
            </a:rPr>
          </a:br>
          <a:r>
            <a:rPr lang="en-US" sz="2800" b="1" i="1" dirty="0" smtClean="0">
              <a:solidFill>
                <a:schemeClr val="tx1">
                  <a:lumMod val="95000"/>
                  <a:lumOff val="5000"/>
                </a:schemeClr>
              </a:solidFill>
              <a:latin typeface="Berlin Sans FB Demi" pitchFamily="34" charset="0"/>
            </a:rPr>
            <a:t>It should be close to perennial water supply.</a:t>
          </a:r>
          <a:br>
            <a:rPr lang="en-US" sz="2800" b="1" i="1" dirty="0" smtClean="0">
              <a:solidFill>
                <a:schemeClr val="tx1">
                  <a:lumMod val="95000"/>
                  <a:lumOff val="5000"/>
                </a:schemeClr>
              </a:solidFill>
              <a:latin typeface="Berlin Sans FB Demi" pitchFamily="34" charset="0"/>
            </a:rPr>
          </a:br>
          <a:r>
            <a:rPr lang="en-US" sz="2800" b="1" i="1" dirty="0" smtClean="0">
              <a:solidFill>
                <a:schemeClr val="tx1">
                  <a:lumMod val="95000"/>
                  <a:lumOff val="5000"/>
                </a:schemeClr>
              </a:solidFill>
              <a:latin typeface="Berlin Sans FB Demi" pitchFamily="34" charset="0"/>
            </a:rPr>
            <a:t>It should be with electric power supply and should permit easy drainage.</a:t>
          </a:r>
          <a:br>
            <a:rPr lang="en-US" sz="2800" b="1" i="1" dirty="0" smtClean="0">
              <a:solidFill>
                <a:schemeClr val="tx1">
                  <a:lumMod val="95000"/>
                  <a:lumOff val="5000"/>
                </a:schemeClr>
              </a:solidFill>
              <a:latin typeface="Berlin Sans FB Demi" pitchFamily="34" charset="0"/>
            </a:rPr>
          </a:br>
          <a:r>
            <a:rPr lang="en-US" sz="2800" b="1" i="1" dirty="0" smtClean="0">
              <a:solidFill>
                <a:schemeClr val="tx1">
                  <a:lumMod val="95000"/>
                  <a:lumOff val="5000"/>
                </a:schemeClr>
              </a:solidFill>
              <a:latin typeface="Berlin Sans FB Demi" pitchFamily="34" charset="0"/>
            </a:rPr>
            <a:t/>
          </a:r>
          <a:br>
            <a:rPr lang="en-US" sz="2800" b="1" i="1" dirty="0" smtClean="0">
              <a:solidFill>
                <a:schemeClr val="tx1">
                  <a:lumMod val="95000"/>
                  <a:lumOff val="5000"/>
                </a:schemeClr>
              </a:solidFill>
              <a:latin typeface="Berlin Sans FB Demi" pitchFamily="34" charset="0"/>
            </a:rPr>
          </a:br>
          <a:r>
            <a:rPr lang="en-US" sz="2800" b="1" i="1" u="sng" dirty="0" smtClean="0">
              <a:solidFill>
                <a:schemeClr val="tx1">
                  <a:lumMod val="95000"/>
                  <a:lumOff val="5000"/>
                </a:schemeClr>
              </a:solidFill>
              <a:latin typeface="Berlin Sans FB Demi" pitchFamily="34" charset="0"/>
            </a:rPr>
            <a:t>2. ORIENTATION AND LIGHTING : </a:t>
          </a:r>
          <a:r>
            <a:rPr lang="en-US" sz="2800" b="1" i="1" dirty="0" smtClean="0">
              <a:solidFill>
                <a:schemeClr val="tx1">
                  <a:lumMod val="95000"/>
                  <a:lumOff val="5000"/>
                </a:schemeClr>
              </a:solidFill>
              <a:latin typeface="Berlin Sans FB Demi" pitchFamily="34" charset="0"/>
            </a:rPr>
            <a:t>North light roofs can be used to take advantage of north light .</a:t>
          </a:r>
          <a:br>
            <a:rPr lang="en-US" sz="2800" b="1" i="1" dirty="0" smtClean="0">
              <a:solidFill>
                <a:schemeClr val="tx1">
                  <a:lumMod val="95000"/>
                  <a:lumOff val="5000"/>
                </a:schemeClr>
              </a:solidFill>
              <a:latin typeface="Berlin Sans FB Demi" pitchFamily="34" charset="0"/>
            </a:rPr>
          </a:br>
          <a:r>
            <a:rPr lang="en-US" sz="2800" b="1" i="1" dirty="0" smtClean="0">
              <a:solidFill>
                <a:schemeClr val="tx1">
                  <a:lumMod val="95000"/>
                  <a:lumOff val="5000"/>
                </a:schemeClr>
              </a:solidFill>
              <a:latin typeface="Berlin Sans FB Demi" pitchFamily="34" charset="0"/>
            </a:rPr>
            <a:t>Adequate lighting within industrial building can be obtained  by arranging sheds in the East and west direction and by providing glazed window in north and south walls.</a:t>
          </a:r>
          <a:endParaRPr lang="en-US" sz="2800" b="1" i="1" dirty="0">
            <a:solidFill>
              <a:schemeClr val="tx1">
                <a:lumMod val="95000"/>
                <a:lumOff val="5000"/>
              </a:schemeClr>
            </a:solidFill>
            <a:latin typeface="Berlin Sans FB Demi" pitchFamily="34" charset="0"/>
          </a:endParaRPr>
        </a:p>
      </dgm:t>
    </dgm:pt>
    <dgm:pt modelId="{97FEAF09-0D66-476E-92D0-EC1090A0494D}" type="parTrans" cxnId="{2CEB3162-DAE5-448C-936F-3235F15D0D3D}">
      <dgm:prSet/>
      <dgm:spPr/>
      <dgm:t>
        <a:bodyPr/>
        <a:lstStyle/>
        <a:p>
          <a:endParaRPr lang="en-US" b="1" i="1"/>
        </a:p>
      </dgm:t>
    </dgm:pt>
    <dgm:pt modelId="{D635FEF2-B6D3-4464-A582-08CD65DF37F5}" type="sibTrans" cxnId="{2CEB3162-DAE5-448C-936F-3235F15D0D3D}">
      <dgm:prSet/>
      <dgm:spPr/>
      <dgm:t>
        <a:bodyPr/>
        <a:lstStyle/>
        <a:p>
          <a:endParaRPr lang="en-US" b="1" i="1"/>
        </a:p>
      </dgm:t>
    </dgm:pt>
    <dgm:pt modelId="{BD414423-0BED-4A2F-99AB-2E6EA6C0D98F}" type="pres">
      <dgm:prSet presAssocID="{0DDF7ED7-342D-4D86-9F18-5529539A7E46}" presName="linear" presStyleCnt="0">
        <dgm:presLayoutVars>
          <dgm:animLvl val="lvl"/>
          <dgm:resizeHandles val="exact"/>
        </dgm:presLayoutVars>
      </dgm:prSet>
      <dgm:spPr/>
      <dgm:t>
        <a:bodyPr/>
        <a:lstStyle/>
        <a:p>
          <a:endParaRPr lang="en-US"/>
        </a:p>
      </dgm:t>
    </dgm:pt>
    <dgm:pt modelId="{DE3BE247-FBAD-4724-AA7A-70F64FFA6BA1}" type="pres">
      <dgm:prSet presAssocID="{0F98C71D-C944-4CB7-B596-2CF4457328B3}" presName="parentText" presStyleLbl="node1" presStyleIdx="0" presStyleCnt="1">
        <dgm:presLayoutVars>
          <dgm:chMax val="0"/>
          <dgm:bulletEnabled val="1"/>
        </dgm:presLayoutVars>
      </dgm:prSet>
      <dgm:spPr/>
      <dgm:t>
        <a:bodyPr/>
        <a:lstStyle/>
        <a:p>
          <a:endParaRPr lang="en-US"/>
        </a:p>
      </dgm:t>
    </dgm:pt>
  </dgm:ptLst>
  <dgm:cxnLst>
    <dgm:cxn modelId="{2CEB3162-DAE5-448C-936F-3235F15D0D3D}" srcId="{0DDF7ED7-342D-4D86-9F18-5529539A7E46}" destId="{0F98C71D-C944-4CB7-B596-2CF4457328B3}" srcOrd="0" destOrd="0" parTransId="{97FEAF09-0D66-476E-92D0-EC1090A0494D}" sibTransId="{D635FEF2-B6D3-4464-A582-08CD65DF37F5}"/>
    <dgm:cxn modelId="{9FF4F419-C87F-410F-9923-4D60477E72DB}" type="presOf" srcId="{0F98C71D-C944-4CB7-B596-2CF4457328B3}" destId="{DE3BE247-FBAD-4724-AA7A-70F64FFA6BA1}" srcOrd="0" destOrd="0" presId="urn:microsoft.com/office/officeart/2005/8/layout/vList2"/>
    <dgm:cxn modelId="{F3150E0C-56D6-487F-A78E-07DEA2C55FAE}" type="presOf" srcId="{0DDF7ED7-342D-4D86-9F18-5529539A7E46}" destId="{BD414423-0BED-4A2F-99AB-2E6EA6C0D98F}" srcOrd="0" destOrd="0" presId="urn:microsoft.com/office/officeart/2005/8/layout/vList2"/>
    <dgm:cxn modelId="{775CCB94-59E3-484F-8D9E-FA91370CA169}" type="presParOf" srcId="{BD414423-0BED-4A2F-99AB-2E6EA6C0D98F}" destId="{DE3BE247-FBAD-4724-AA7A-70F64FFA6BA1}"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D1CF6511-9813-4734-8700-7E59253F4160}"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F37A3017-BAEF-4B33-90BE-AEF2F7DC48E0}">
      <dgm:prSet>
        <dgm:style>
          <a:lnRef idx="1">
            <a:schemeClr val="dk1"/>
          </a:lnRef>
          <a:fillRef idx="2">
            <a:schemeClr val="dk1"/>
          </a:fillRef>
          <a:effectRef idx="1">
            <a:schemeClr val="dk1"/>
          </a:effectRef>
          <a:fontRef idx="minor">
            <a:schemeClr val="dk1"/>
          </a:fontRef>
        </dgm:style>
      </dgm:prSet>
      <dgm:spPr/>
      <dgm:t>
        <a:bodyPr/>
        <a:lstStyle/>
        <a:p>
          <a:pPr rtl="0"/>
          <a:r>
            <a:rPr lang="en-US" b="1" i="1" u="sng" dirty="0" smtClean="0">
              <a:latin typeface="Comic Sans MS" pitchFamily="66" charset="0"/>
            </a:rPr>
            <a:t>9.WINDOW AND WENTILATORS :</a:t>
          </a:r>
          <a:r>
            <a:rPr lang="en-US" b="1" i="1" dirty="0" smtClean="0">
              <a:latin typeface="Comic Sans MS" pitchFamily="66" charset="0"/>
            </a:rPr>
            <a:t/>
          </a:r>
          <a:br>
            <a:rPr lang="en-US" b="1" i="1" dirty="0" smtClean="0">
              <a:latin typeface="Comic Sans MS" pitchFamily="66" charset="0"/>
            </a:rPr>
          </a:br>
          <a:r>
            <a:rPr lang="en-US" b="1" i="1" dirty="0" smtClean="0">
              <a:latin typeface="Comic Sans MS" pitchFamily="66" charset="0"/>
            </a:rPr>
            <a:t> humid region : 20% floor area</a:t>
          </a:r>
          <a:br>
            <a:rPr lang="en-US" b="1" i="1" dirty="0" smtClean="0">
              <a:latin typeface="Comic Sans MS" pitchFamily="66" charset="0"/>
            </a:rPr>
          </a:br>
          <a:r>
            <a:rPr lang="en-US" b="1" i="1" dirty="0" smtClean="0">
              <a:latin typeface="Comic Sans MS" pitchFamily="66" charset="0"/>
            </a:rPr>
            <a:t> hot and dry : 15% floor area</a:t>
          </a:r>
          <a:br>
            <a:rPr lang="en-US" b="1" i="1" dirty="0" smtClean="0">
              <a:latin typeface="Comic Sans MS" pitchFamily="66" charset="0"/>
            </a:rPr>
          </a:br>
          <a:r>
            <a:rPr lang="en-US" b="1" i="1" u="sng" dirty="0" smtClean="0">
              <a:latin typeface="Comic Sans MS" pitchFamily="66" charset="0"/>
            </a:rPr>
            <a:t>10. NUMBER AND SIZE OF DOOR : </a:t>
          </a:r>
          <a:r>
            <a:rPr lang="en-US" b="1" i="1" dirty="0" smtClean="0">
              <a:latin typeface="Comic Sans MS" pitchFamily="66" charset="0"/>
            </a:rPr>
            <a:t/>
          </a:r>
          <a:br>
            <a:rPr lang="en-US" b="1" i="1" dirty="0" smtClean="0">
              <a:latin typeface="Comic Sans MS" pitchFamily="66" charset="0"/>
            </a:rPr>
          </a:br>
          <a:r>
            <a:rPr lang="en-US" b="1" i="1" dirty="0" smtClean="0">
              <a:latin typeface="Comic Sans MS" pitchFamily="66" charset="0"/>
            </a:rPr>
            <a:t>Two per shed :-2.5m *2.5m (front)</a:t>
          </a:r>
          <a:br>
            <a:rPr lang="en-US" b="1" i="1" dirty="0" smtClean="0">
              <a:latin typeface="Comic Sans MS" pitchFamily="66" charset="0"/>
            </a:rPr>
          </a:br>
          <a:r>
            <a:rPr lang="en-US" b="1" i="1" dirty="0" smtClean="0">
              <a:latin typeface="Comic Sans MS" pitchFamily="66" charset="0"/>
            </a:rPr>
            <a:t> 2.5m * 1.8m (rear)</a:t>
          </a:r>
          <a:br>
            <a:rPr lang="en-US" b="1" i="1" dirty="0" smtClean="0">
              <a:latin typeface="Comic Sans MS" pitchFamily="66" charset="0"/>
            </a:rPr>
          </a:br>
          <a:r>
            <a:rPr lang="en-US" b="1" i="1" u="sng" dirty="0" smtClean="0">
              <a:latin typeface="Comic Sans MS" pitchFamily="66" charset="0"/>
            </a:rPr>
            <a:t>11.FLOORING : </a:t>
          </a:r>
          <a:r>
            <a:rPr lang="en-US" b="1" i="1" dirty="0" smtClean="0">
              <a:latin typeface="Comic Sans MS" pitchFamily="66" charset="0"/>
            </a:rPr>
            <a:t>4 to 5 cm thick cement concrete IPS and </a:t>
          </a:r>
          <a:r>
            <a:rPr lang="en-US" b="1" i="1" dirty="0" err="1" smtClean="0">
              <a:latin typeface="Comic Sans MS" pitchFamily="66" charset="0"/>
            </a:rPr>
            <a:t>kotahstone</a:t>
          </a:r>
          <a:r>
            <a:rPr lang="en-US" b="1" i="1" dirty="0" smtClean="0">
              <a:latin typeface="Comic Sans MS" pitchFamily="66" charset="0"/>
            </a:rPr>
            <a:t> flooring is also </a:t>
          </a:r>
          <a:r>
            <a:rPr lang="en-US" b="1" i="1" dirty="0" err="1" smtClean="0">
              <a:latin typeface="Comic Sans MS" pitchFamily="66" charset="0"/>
            </a:rPr>
            <a:t>sutable</a:t>
          </a:r>
          <a:r>
            <a:rPr lang="en-US" b="1" i="1" dirty="0" smtClean="0">
              <a:latin typeface="Comic Sans MS" pitchFamily="66" charset="0"/>
            </a:rPr>
            <a:t> for I.B.</a:t>
          </a:r>
          <a:br>
            <a:rPr lang="en-US" b="1" i="1" dirty="0" smtClean="0">
              <a:latin typeface="Comic Sans MS" pitchFamily="66" charset="0"/>
            </a:rPr>
          </a:br>
          <a:r>
            <a:rPr lang="en-US" b="1" i="1" u="sng" dirty="0" smtClean="0">
              <a:latin typeface="Comic Sans MS" pitchFamily="66" charset="0"/>
            </a:rPr>
            <a:t>12. ROOFING : </a:t>
          </a:r>
          <a:r>
            <a:rPr lang="en-US" b="1" i="1" dirty="0" smtClean="0">
              <a:latin typeface="Comic Sans MS" pitchFamily="66" charset="0"/>
            </a:rPr>
            <a:t>Pitched roof of </a:t>
          </a:r>
          <a:r>
            <a:rPr lang="en-US" b="1" i="1" dirty="0" err="1" smtClean="0">
              <a:latin typeface="Comic Sans MS" pitchFamily="66" charset="0"/>
            </a:rPr>
            <a:t>Galvanised</a:t>
          </a:r>
          <a:r>
            <a:rPr lang="en-US" b="1" i="1" dirty="0" smtClean="0">
              <a:latin typeface="Comic Sans MS" pitchFamily="66" charset="0"/>
            </a:rPr>
            <a:t> iron sheet or </a:t>
          </a:r>
          <a:r>
            <a:rPr lang="en-US" b="1" i="1" dirty="0" err="1" smtClean="0">
              <a:latin typeface="Comic Sans MS" pitchFamily="66" charset="0"/>
            </a:rPr>
            <a:t>Asbestose</a:t>
          </a:r>
          <a:r>
            <a:rPr lang="en-US" b="1" i="1" dirty="0" smtClean="0">
              <a:latin typeface="Comic Sans MS" pitchFamily="66" charset="0"/>
            </a:rPr>
            <a:t> sheet.</a:t>
          </a:r>
          <a:endParaRPr lang="en-US" b="1" i="1" dirty="0">
            <a:latin typeface="Comic Sans MS" pitchFamily="66" charset="0"/>
          </a:endParaRPr>
        </a:p>
      </dgm:t>
    </dgm:pt>
    <dgm:pt modelId="{4665FE57-E22D-4A76-A96C-FEFCC9319D44}" type="parTrans" cxnId="{AA773A84-ABC6-4A56-A599-BD7B037D4AE5}">
      <dgm:prSet/>
      <dgm:spPr/>
      <dgm:t>
        <a:bodyPr/>
        <a:lstStyle/>
        <a:p>
          <a:endParaRPr lang="en-US"/>
        </a:p>
      </dgm:t>
    </dgm:pt>
    <dgm:pt modelId="{14762244-E32C-4A4D-BBC3-F96952A87D4A}" type="sibTrans" cxnId="{AA773A84-ABC6-4A56-A599-BD7B037D4AE5}">
      <dgm:prSet/>
      <dgm:spPr/>
      <dgm:t>
        <a:bodyPr/>
        <a:lstStyle/>
        <a:p>
          <a:endParaRPr lang="en-US"/>
        </a:p>
      </dgm:t>
    </dgm:pt>
    <dgm:pt modelId="{B5F0947C-BB4B-4561-B603-48E554C04955}" type="pres">
      <dgm:prSet presAssocID="{D1CF6511-9813-4734-8700-7E59253F4160}" presName="linear" presStyleCnt="0">
        <dgm:presLayoutVars>
          <dgm:animLvl val="lvl"/>
          <dgm:resizeHandles val="exact"/>
        </dgm:presLayoutVars>
      </dgm:prSet>
      <dgm:spPr/>
      <dgm:t>
        <a:bodyPr/>
        <a:lstStyle/>
        <a:p>
          <a:endParaRPr lang="en-US"/>
        </a:p>
      </dgm:t>
    </dgm:pt>
    <dgm:pt modelId="{31BB5048-5E96-456E-9EF1-74D7024551B8}" type="pres">
      <dgm:prSet presAssocID="{F37A3017-BAEF-4B33-90BE-AEF2F7DC48E0}" presName="parentText" presStyleLbl="node1" presStyleIdx="0" presStyleCnt="1">
        <dgm:presLayoutVars>
          <dgm:chMax val="0"/>
          <dgm:bulletEnabled val="1"/>
        </dgm:presLayoutVars>
      </dgm:prSet>
      <dgm:spPr/>
      <dgm:t>
        <a:bodyPr/>
        <a:lstStyle/>
        <a:p>
          <a:endParaRPr lang="en-US"/>
        </a:p>
      </dgm:t>
    </dgm:pt>
  </dgm:ptLst>
  <dgm:cxnLst>
    <dgm:cxn modelId="{79595E52-8549-4B62-B95D-55C6F19576C5}" type="presOf" srcId="{F37A3017-BAEF-4B33-90BE-AEF2F7DC48E0}" destId="{31BB5048-5E96-456E-9EF1-74D7024551B8}" srcOrd="0" destOrd="0" presId="urn:microsoft.com/office/officeart/2005/8/layout/vList2"/>
    <dgm:cxn modelId="{AA773A84-ABC6-4A56-A599-BD7B037D4AE5}" srcId="{D1CF6511-9813-4734-8700-7E59253F4160}" destId="{F37A3017-BAEF-4B33-90BE-AEF2F7DC48E0}" srcOrd="0" destOrd="0" parTransId="{4665FE57-E22D-4A76-A96C-FEFCC9319D44}" sibTransId="{14762244-E32C-4A4D-BBC3-F96952A87D4A}"/>
    <dgm:cxn modelId="{B9B2FC77-58A8-41F1-8511-2847DB8F014B}" type="presOf" srcId="{D1CF6511-9813-4734-8700-7E59253F4160}" destId="{B5F0947C-BB4B-4561-B603-48E554C04955}" srcOrd="0" destOrd="0" presId="urn:microsoft.com/office/officeart/2005/8/layout/vList2"/>
    <dgm:cxn modelId="{68BF0555-7B01-461F-9293-0AC9DC543561}" type="presParOf" srcId="{B5F0947C-BB4B-4561-B603-48E554C04955}" destId="{31BB5048-5E96-456E-9EF1-74D7024551B8}"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C3363BC6-F291-44CE-A899-E00185AE577A}"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n-US"/>
        </a:p>
      </dgm:t>
    </dgm:pt>
    <dgm:pt modelId="{9CD7E1C9-9A44-4909-B88E-954F760ABD20}">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i="1" dirty="0" smtClean="0"/>
            <a:t>Requirements of an Industrial Building : </a:t>
          </a:r>
          <a:endParaRPr lang="en-US" b="1" i="1" dirty="0"/>
        </a:p>
      </dgm:t>
    </dgm:pt>
    <dgm:pt modelId="{5F40DB17-5743-45BF-8722-8F8DAB6BB6B6}" type="parTrans" cxnId="{351A0282-1FEE-4EFB-AF33-C3C31FA0FCD7}">
      <dgm:prSet/>
      <dgm:spPr/>
      <dgm:t>
        <a:bodyPr/>
        <a:lstStyle/>
        <a:p>
          <a:endParaRPr lang="en-US"/>
        </a:p>
      </dgm:t>
    </dgm:pt>
    <dgm:pt modelId="{B5E9B598-F30D-4AC4-B342-9DCFAE6F69C3}" type="sibTrans" cxnId="{351A0282-1FEE-4EFB-AF33-C3C31FA0FCD7}">
      <dgm:prSet/>
      <dgm:spPr/>
      <dgm:t>
        <a:bodyPr/>
        <a:lstStyle/>
        <a:p>
          <a:endParaRPr lang="en-US"/>
        </a:p>
      </dgm:t>
    </dgm:pt>
    <dgm:pt modelId="{36EA96D7-47C1-406F-89F6-E89C816880F5}" type="pres">
      <dgm:prSet presAssocID="{C3363BC6-F291-44CE-A899-E00185AE577A}" presName="Name0" presStyleCnt="0">
        <dgm:presLayoutVars>
          <dgm:chMax val="7"/>
          <dgm:dir/>
          <dgm:animLvl val="lvl"/>
          <dgm:resizeHandles val="exact"/>
        </dgm:presLayoutVars>
      </dgm:prSet>
      <dgm:spPr/>
      <dgm:t>
        <a:bodyPr/>
        <a:lstStyle/>
        <a:p>
          <a:endParaRPr lang="en-US"/>
        </a:p>
      </dgm:t>
    </dgm:pt>
    <dgm:pt modelId="{910EC3E0-9672-4EE6-918C-AF33B2B156BC}" type="pres">
      <dgm:prSet presAssocID="{9CD7E1C9-9A44-4909-B88E-954F760ABD20}" presName="circle1" presStyleLbl="node1" presStyleIdx="0" presStyleCnt="1"/>
      <dgm:spPr/>
    </dgm:pt>
    <dgm:pt modelId="{722F2907-1BCE-4C85-B876-11D346562879}" type="pres">
      <dgm:prSet presAssocID="{9CD7E1C9-9A44-4909-B88E-954F760ABD20}" presName="space" presStyleCnt="0"/>
      <dgm:spPr/>
    </dgm:pt>
    <dgm:pt modelId="{9B486015-4E38-4E86-9B9E-E05ACCE30B7D}" type="pres">
      <dgm:prSet presAssocID="{9CD7E1C9-9A44-4909-B88E-954F760ABD20}" presName="rect1" presStyleLbl="alignAcc1" presStyleIdx="0" presStyleCnt="1"/>
      <dgm:spPr/>
      <dgm:t>
        <a:bodyPr/>
        <a:lstStyle/>
        <a:p>
          <a:endParaRPr lang="en-US"/>
        </a:p>
      </dgm:t>
    </dgm:pt>
    <dgm:pt modelId="{7899EB15-8E63-4E69-9FEB-1941A68ADB0F}" type="pres">
      <dgm:prSet presAssocID="{9CD7E1C9-9A44-4909-B88E-954F760ABD20}" presName="rect1ParTxNoCh" presStyleLbl="alignAcc1" presStyleIdx="0" presStyleCnt="1">
        <dgm:presLayoutVars>
          <dgm:chMax val="1"/>
          <dgm:bulletEnabled val="1"/>
        </dgm:presLayoutVars>
      </dgm:prSet>
      <dgm:spPr/>
      <dgm:t>
        <a:bodyPr/>
        <a:lstStyle/>
        <a:p>
          <a:endParaRPr lang="en-US"/>
        </a:p>
      </dgm:t>
    </dgm:pt>
  </dgm:ptLst>
  <dgm:cxnLst>
    <dgm:cxn modelId="{351A0282-1FEE-4EFB-AF33-C3C31FA0FCD7}" srcId="{C3363BC6-F291-44CE-A899-E00185AE577A}" destId="{9CD7E1C9-9A44-4909-B88E-954F760ABD20}" srcOrd="0" destOrd="0" parTransId="{5F40DB17-5743-45BF-8722-8F8DAB6BB6B6}" sibTransId="{B5E9B598-F30D-4AC4-B342-9DCFAE6F69C3}"/>
    <dgm:cxn modelId="{DA7FC06C-E053-4E6E-85E9-BB747D23574F}" type="presOf" srcId="{9CD7E1C9-9A44-4909-B88E-954F760ABD20}" destId="{7899EB15-8E63-4E69-9FEB-1941A68ADB0F}" srcOrd="1" destOrd="0" presId="urn:microsoft.com/office/officeart/2005/8/layout/target3"/>
    <dgm:cxn modelId="{3280C09B-CB24-4B6E-A72A-6305519CB941}" type="presOf" srcId="{C3363BC6-F291-44CE-A899-E00185AE577A}" destId="{36EA96D7-47C1-406F-89F6-E89C816880F5}" srcOrd="0" destOrd="0" presId="urn:microsoft.com/office/officeart/2005/8/layout/target3"/>
    <dgm:cxn modelId="{A4DE05B3-74CF-4738-BD5E-6F188B1A7475}" type="presOf" srcId="{9CD7E1C9-9A44-4909-B88E-954F760ABD20}" destId="{9B486015-4E38-4E86-9B9E-E05ACCE30B7D}" srcOrd="0" destOrd="0" presId="urn:microsoft.com/office/officeart/2005/8/layout/target3"/>
    <dgm:cxn modelId="{45D73E97-E0AC-410A-85A2-4E57B43A7B69}" type="presParOf" srcId="{36EA96D7-47C1-406F-89F6-E89C816880F5}" destId="{910EC3E0-9672-4EE6-918C-AF33B2B156BC}" srcOrd="0" destOrd="0" presId="urn:microsoft.com/office/officeart/2005/8/layout/target3"/>
    <dgm:cxn modelId="{D828A76B-B800-433A-9CB3-35C56210F120}" type="presParOf" srcId="{36EA96D7-47C1-406F-89F6-E89C816880F5}" destId="{722F2907-1BCE-4C85-B876-11D346562879}" srcOrd="1" destOrd="0" presId="urn:microsoft.com/office/officeart/2005/8/layout/target3"/>
    <dgm:cxn modelId="{6068F352-770C-4825-AA27-ABC51DFC7A4D}" type="presParOf" srcId="{36EA96D7-47C1-406F-89F6-E89C816880F5}" destId="{9B486015-4E38-4E86-9B9E-E05ACCE30B7D}" srcOrd="2" destOrd="0" presId="urn:microsoft.com/office/officeart/2005/8/layout/target3"/>
    <dgm:cxn modelId="{6200ADB4-E372-4D58-AC47-2B3B66B047B9}" type="presParOf" srcId="{36EA96D7-47C1-406F-89F6-E89C816880F5}" destId="{7899EB15-8E63-4E69-9FEB-1941A68ADB0F}" srcOrd="3" destOrd="0" presId="urn:microsoft.com/office/officeart/2005/8/layout/target3"/>
  </dgm:cxnLst>
  <dgm:bg/>
  <dgm:whole/>
</dgm:dataModel>
</file>

<file path=ppt/diagrams/data13.xml><?xml version="1.0" encoding="utf-8"?>
<dgm:dataModel xmlns:dgm="http://schemas.openxmlformats.org/drawingml/2006/diagram" xmlns:a="http://schemas.openxmlformats.org/drawingml/2006/main">
  <dgm:ptLst>
    <dgm:pt modelId="{B0638515-B20F-4CD9-99B7-747D4A08DC19}" type="doc">
      <dgm:prSet loTypeId="urn:microsoft.com/office/officeart/2005/8/layout/target3" loCatId="relationship" qsTypeId="urn:microsoft.com/office/officeart/2005/8/quickstyle/3d9" qsCatId="3D" csTypeId="urn:microsoft.com/office/officeart/2005/8/colors/accent1_2" csCatId="accent1" phldr="1"/>
      <dgm:spPr/>
      <dgm:t>
        <a:bodyPr/>
        <a:lstStyle/>
        <a:p>
          <a:endParaRPr lang="en-US"/>
        </a:p>
      </dgm:t>
    </dgm:pt>
    <dgm:pt modelId="{D4AD0541-2055-4EB1-8A5D-5950240C80E5}">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b="1" i="1" dirty="0" smtClean="0">
              <a:solidFill>
                <a:schemeClr val="bg1">
                  <a:lumMod val="95000"/>
                </a:schemeClr>
              </a:solidFill>
            </a:rPr>
            <a:t>!!..THANK YOU …!!</a:t>
          </a:r>
          <a:endParaRPr lang="en-US" b="1" i="1" dirty="0">
            <a:solidFill>
              <a:schemeClr val="bg1">
                <a:lumMod val="95000"/>
              </a:schemeClr>
            </a:solidFill>
          </a:endParaRPr>
        </a:p>
      </dgm:t>
    </dgm:pt>
    <dgm:pt modelId="{B26F4F05-5292-435F-B46F-30BF825B3A26}" type="parTrans" cxnId="{CD8A955E-BC12-4152-93DE-225245B7350C}">
      <dgm:prSet/>
      <dgm:spPr/>
      <dgm:t>
        <a:bodyPr/>
        <a:lstStyle/>
        <a:p>
          <a:endParaRPr lang="en-US"/>
        </a:p>
      </dgm:t>
    </dgm:pt>
    <dgm:pt modelId="{379D6817-E4B5-4BCB-BC9F-A4DF98119B58}" type="sibTrans" cxnId="{CD8A955E-BC12-4152-93DE-225245B7350C}">
      <dgm:prSet/>
      <dgm:spPr/>
      <dgm:t>
        <a:bodyPr/>
        <a:lstStyle/>
        <a:p>
          <a:endParaRPr lang="en-US"/>
        </a:p>
      </dgm:t>
    </dgm:pt>
    <dgm:pt modelId="{87378D3C-3BF8-44D6-A7D6-FACFD4079296}" type="pres">
      <dgm:prSet presAssocID="{B0638515-B20F-4CD9-99B7-747D4A08DC19}" presName="Name0" presStyleCnt="0">
        <dgm:presLayoutVars>
          <dgm:chMax val="7"/>
          <dgm:dir/>
          <dgm:animLvl val="lvl"/>
          <dgm:resizeHandles val="exact"/>
        </dgm:presLayoutVars>
      </dgm:prSet>
      <dgm:spPr/>
      <dgm:t>
        <a:bodyPr/>
        <a:lstStyle/>
        <a:p>
          <a:endParaRPr lang="en-US"/>
        </a:p>
      </dgm:t>
    </dgm:pt>
    <dgm:pt modelId="{BEF38E7C-0B00-4B9A-A543-9DE0BD914942}" type="pres">
      <dgm:prSet presAssocID="{D4AD0541-2055-4EB1-8A5D-5950240C80E5}" presName="circle1" presStyleLbl="node1" presStyleIdx="0" presStyleCnt="1"/>
      <dgm:spPr/>
    </dgm:pt>
    <dgm:pt modelId="{244DDCCD-1A03-4468-A736-FC79F7199344}" type="pres">
      <dgm:prSet presAssocID="{D4AD0541-2055-4EB1-8A5D-5950240C80E5}" presName="space" presStyleCnt="0"/>
      <dgm:spPr/>
    </dgm:pt>
    <dgm:pt modelId="{A5CFA2F1-12B5-4E0F-8C2F-0ADBAF783E5A}" type="pres">
      <dgm:prSet presAssocID="{D4AD0541-2055-4EB1-8A5D-5950240C80E5}" presName="rect1" presStyleLbl="alignAcc1" presStyleIdx="0" presStyleCnt="1"/>
      <dgm:spPr/>
      <dgm:t>
        <a:bodyPr/>
        <a:lstStyle/>
        <a:p>
          <a:endParaRPr lang="en-US"/>
        </a:p>
      </dgm:t>
    </dgm:pt>
    <dgm:pt modelId="{79D2F0BD-F68F-4486-9D0A-A33B47E41FFC}" type="pres">
      <dgm:prSet presAssocID="{D4AD0541-2055-4EB1-8A5D-5950240C80E5}" presName="rect1ParTxNoCh" presStyleLbl="alignAcc1" presStyleIdx="0" presStyleCnt="1">
        <dgm:presLayoutVars>
          <dgm:chMax val="1"/>
          <dgm:bulletEnabled val="1"/>
        </dgm:presLayoutVars>
      </dgm:prSet>
      <dgm:spPr/>
      <dgm:t>
        <a:bodyPr/>
        <a:lstStyle/>
        <a:p>
          <a:endParaRPr lang="en-US"/>
        </a:p>
      </dgm:t>
    </dgm:pt>
  </dgm:ptLst>
  <dgm:cxnLst>
    <dgm:cxn modelId="{C468F015-247C-47B1-8AC0-40D3237F9AD8}" type="presOf" srcId="{D4AD0541-2055-4EB1-8A5D-5950240C80E5}" destId="{79D2F0BD-F68F-4486-9D0A-A33B47E41FFC}" srcOrd="1" destOrd="0" presId="urn:microsoft.com/office/officeart/2005/8/layout/target3"/>
    <dgm:cxn modelId="{CD8A955E-BC12-4152-93DE-225245B7350C}" srcId="{B0638515-B20F-4CD9-99B7-747D4A08DC19}" destId="{D4AD0541-2055-4EB1-8A5D-5950240C80E5}" srcOrd="0" destOrd="0" parTransId="{B26F4F05-5292-435F-B46F-30BF825B3A26}" sibTransId="{379D6817-E4B5-4BCB-BC9F-A4DF98119B58}"/>
    <dgm:cxn modelId="{876BBA3B-1EBC-42B1-A400-98FEE2A6B30E}" type="presOf" srcId="{B0638515-B20F-4CD9-99B7-747D4A08DC19}" destId="{87378D3C-3BF8-44D6-A7D6-FACFD4079296}" srcOrd="0" destOrd="0" presId="urn:microsoft.com/office/officeart/2005/8/layout/target3"/>
    <dgm:cxn modelId="{34BF282B-2F38-448E-85BD-0B13EE502A45}" type="presOf" srcId="{D4AD0541-2055-4EB1-8A5D-5950240C80E5}" destId="{A5CFA2F1-12B5-4E0F-8C2F-0ADBAF783E5A}" srcOrd="0" destOrd="0" presId="urn:microsoft.com/office/officeart/2005/8/layout/target3"/>
    <dgm:cxn modelId="{5235930A-7D0D-4214-BC99-EA2F9072E8BB}" type="presParOf" srcId="{87378D3C-3BF8-44D6-A7D6-FACFD4079296}" destId="{BEF38E7C-0B00-4B9A-A543-9DE0BD914942}" srcOrd="0" destOrd="0" presId="urn:microsoft.com/office/officeart/2005/8/layout/target3"/>
    <dgm:cxn modelId="{EEF95BEF-E343-4E17-A1C6-BCB67732FEDE}" type="presParOf" srcId="{87378D3C-3BF8-44D6-A7D6-FACFD4079296}" destId="{244DDCCD-1A03-4468-A736-FC79F7199344}" srcOrd="1" destOrd="0" presId="urn:microsoft.com/office/officeart/2005/8/layout/target3"/>
    <dgm:cxn modelId="{EF7E9862-945D-42A6-A1EB-D668E8799162}" type="presParOf" srcId="{87378D3C-3BF8-44D6-A7D6-FACFD4079296}" destId="{A5CFA2F1-12B5-4E0F-8C2F-0ADBAF783E5A}" srcOrd="2" destOrd="0" presId="urn:microsoft.com/office/officeart/2005/8/layout/target3"/>
    <dgm:cxn modelId="{591F5BB9-362B-49C5-9385-19BCF1EE6DA7}" type="presParOf" srcId="{87378D3C-3BF8-44D6-A7D6-FACFD4079296}" destId="{79D2F0BD-F68F-4486-9D0A-A33B47E41FFC}" srcOrd="3"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59889461-6856-4254-8DB3-FF8E513B36D9}" type="doc">
      <dgm:prSet loTypeId="urn:microsoft.com/office/officeart/2005/8/layout/target3" loCatId="relationship" qsTypeId="urn:microsoft.com/office/officeart/2005/8/quickstyle/3d9" qsCatId="3D" csTypeId="urn:microsoft.com/office/officeart/2005/8/colors/accent1_2" csCatId="accent1" phldr="1"/>
      <dgm:spPr/>
      <dgm:t>
        <a:bodyPr/>
        <a:lstStyle/>
        <a:p>
          <a:endParaRPr lang="en-US"/>
        </a:p>
      </dgm:t>
    </dgm:pt>
    <dgm:pt modelId="{92AB8F31-4A15-4133-9E56-F920F42304ED}">
      <dgm:prSet>
        <dgm:style>
          <a:lnRef idx="1">
            <a:schemeClr val="accent1"/>
          </a:lnRef>
          <a:fillRef idx="3">
            <a:schemeClr val="accent1"/>
          </a:fillRef>
          <a:effectRef idx="2">
            <a:schemeClr val="accent1"/>
          </a:effectRef>
          <a:fontRef idx="minor">
            <a:schemeClr val="lt1"/>
          </a:fontRef>
        </dgm:style>
      </dgm:prSet>
      <dgm:spPr/>
      <dgm:t>
        <a:bodyPr/>
        <a:lstStyle/>
        <a:p>
          <a:pPr rtl="0"/>
          <a:r>
            <a:rPr lang="en-US" b="1" i="1" u="none" dirty="0" smtClean="0">
              <a:latin typeface="Comic Sans MS" pitchFamily="66" charset="0"/>
            </a:rPr>
            <a:t>BUILDING</a:t>
          </a:r>
          <a:r>
            <a:rPr lang="en-US" b="1" i="1" dirty="0" smtClean="0"/>
            <a:t>  PLANNING</a:t>
          </a:r>
          <a:endParaRPr lang="en-US" b="1" i="1" dirty="0"/>
        </a:p>
      </dgm:t>
    </dgm:pt>
    <dgm:pt modelId="{8EC1ED87-0827-46BD-AC48-115EC6FC9601}" type="parTrans" cxnId="{285CF9AF-792B-4AD1-A39D-EF4F98AB2060}">
      <dgm:prSet/>
      <dgm:spPr/>
      <dgm:t>
        <a:bodyPr/>
        <a:lstStyle/>
        <a:p>
          <a:endParaRPr lang="en-US"/>
        </a:p>
      </dgm:t>
    </dgm:pt>
    <dgm:pt modelId="{65DEEA01-A703-4959-8942-DABDB90B2FBD}" type="sibTrans" cxnId="{285CF9AF-792B-4AD1-A39D-EF4F98AB2060}">
      <dgm:prSet/>
      <dgm:spPr/>
      <dgm:t>
        <a:bodyPr/>
        <a:lstStyle/>
        <a:p>
          <a:endParaRPr lang="en-US"/>
        </a:p>
      </dgm:t>
    </dgm:pt>
    <dgm:pt modelId="{8CEE973E-3E71-46E6-9EB9-A09C73A9ED58}" type="pres">
      <dgm:prSet presAssocID="{59889461-6856-4254-8DB3-FF8E513B36D9}" presName="Name0" presStyleCnt="0">
        <dgm:presLayoutVars>
          <dgm:chMax val="7"/>
          <dgm:dir/>
          <dgm:animLvl val="lvl"/>
          <dgm:resizeHandles val="exact"/>
        </dgm:presLayoutVars>
      </dgm:prSet>
      <dgm:spPr/>
      <dgm:t>
        <a:bodyPr/>
        <a:lstStyle/>
        <a:p>
          <a:endParaRPr lang="en-US"/>
        </a:p>
      </dgm:t>
    </dgm:pt>
    <dgm:pt modelId="{79C69572-4BCA-4F87-8C46-617800647E46}" type="pres">
      <dgm:prSet presAssocID="{92AB8F31-4A15-4133-9E56-F920F42304ED}" presName="circle1" presStyleLbl="node1" presStyleIdx="0" presStyleCnt="1"/>
      <dgm:spPr/>
    </dgm:pt>
    <dgm:pt modelId="{CC180642-E005-44E4-8571-863F2DD8F8E1}" type="pres">
      <dgm:prSet presAssocID="{92AB8F31-4A15-4133-9E56-F920F42304ED}" presName="space" presStyleCnt="0"/>
      <dgm:spPr/>
    </dgm:pt>
    <dgm:pt modelId="{CACC0357-FB60-4B0C-893E-81079F9616B1}" type="pres">
      <dgm:prSet presAssocID="{92AB8F31-4A15-4133-9E56-F920F42304ED}" presName="rect1" presStyleLbl="alignAcc1" presStyleIdx="0" presStyleCnt="1"/>
      <dgm:spPr/>
      <dgm:t>
        <a:bodyPr/>
        <a:lstStyle/>
        <a:p>
          <a:endParaRPr lang="en-US"/>
        </a:p>
      </dgm:t>
    </dgm:pt>
    <dgm:pt modelId="{9CD711B0-F61D-4203-A0E0-5D4DAB286A4A}" type="pres">
      <dgm:prSet presAssocID="{92AB8F31-4A15-4133-9E56-F920F42304ED}" presName="rect1ParTxNoCh" presStyleLbl="alignAcc1" presStyleIdx="0" presStyleCnt="1">
        <dgm:presLayoutVars>
          <dgm:chMax val="1"/>
          <dgm:bulletEnabled val="1"/>
        </dgm:presLayoutVars>
      </dgm:prSet>
      <dgm:spPr/>
      <dgm:t>
        <a:bodyPr/>
        <a:lstStyle/>
        <a:p>
          <a:endParaRPr lang="en-US"/>
        </a:p>
      </dgm:t>
    </dgm:pt>
  </dgm:ptLst>
  <dgm:cxnLst>
    <dgm:cxn modelId="{285CF9AF-792B-4AD1-A39D-EF4F98AB2060}" srcId="{59889461-6856-4254-8DB3-FF8E513B36D9}" destId="{92AB8F31-4A15-4133-9E56-F920F42304ED}" srcOrd="0" destOrd="0" parTransId="{8EC1ED87-0827-46BD-AC48-115EC6FC9601}" sibTransId="{65DEEA01-A703-4959-8942-DABDB90B2FBD}"/>
    <dgm:cxn modelId="{831C54B7-4D18-4A53-A35C-112BBF1027E1}" type="presOf" srcId="{92AB8F31-4A15-4133-9E56-F920F42304ED}" destId="{CACC0357-FB60-4B0C-893E-81079F9616B1}" srcOrd="0" destOrd="0" presId="urn:microsoft.com/office/officeart/2005/8/layout/target3"/>
    <dgm:cxn modelId="{52546622-9C99-4658-85B0-EB69B753BA7F}" type="presOf" srcId="{92AB8F31-4A15-4133-9E56-F920F42304ED}" destId="{9CD711B0-F61D-4203-A0E0-5D4DAB286A4A}" srcOrd="1" destOrd="0" presId="urn:microsoft.com/office/officeart/2005/8/layout/target3"/>
    <dgm:cxn modelId="{C2B08DA0-BE1D-44BA-B9D4-D51EF6E890FE}" type="presOf" srcId="{59889461-6856-4254-8DB3-FF8E513B36D9}" destId="{8CEE973E-3E71-46E6-9EB9-A09C73A9ED58}" srcOrd="0" destOrd="0" presId="urn:microsoft.com/office/officeart/2005/8/layout/target3"/>
    <dgm:cxn modelId="{91F45037-4DDB-4492-A64D-8C57EAFB7221}" type="presParOf" srcId="{8CEE973E-3E71-46E6-9EB9-A09C73A9ED58}" destId="{79C69572-4BCA-4F87-8C46-617800647E46}" srcOrd="0" destOrd="0" presId="urn:microsoft.com/office/officeart/2005/8/layout/target3"/>
    <dgm:cxn modelId="{29B71B3B-AD68-4C0C-B1DE-BCFC27BCCAC2}" type="presParOf" srcId="{8CEE973E-3E71-46E6-9EB9-A09C73A9ED58}" destId="{CC180642-E005-44E4-8571-863F2DD8F8E1}" srcOrd="1" destOrd="0" presId="urn:microsoft.com/office/officeart/2005/8/layout/target3"/>
    <dgm:cxn modelId="{7E6F044C-BC53-484E-933B-54DA588000DF}" type="presParOf" srcId="{8CEE973E-3E71-46E6-9EB9-A09C73A9ED58}" destId="{CACC0357-FB60-4B0C-893E-81079F9616B1}" srcOrd="2" destOrd="0" presId="urn:microsoft.com/office/officeart/2005/8/layout/target3"/>
    <dgm:cxn modelId="{C9C8F056-EB0E-4500-8820-96B61BD0A81F}" type="presParOf" srcId="{8CEE973E-3E71-46E6-9EB9-A09C73A9ED58}" destId="{9CD711B0-F61D-4203-A0E0-5D4DAB286A4A}" srcOrd="3" destOrd="0" presId="urn:microsoft.com/office/officeart/2005/8/layout/target3"/>
  </dgm:cxnLst>
  <dgm:bg/>
  <dgm:whole/>
</dgm:dataModel>
</file>

<file path=ppt/diagrams/data3.xml><?xml version="1.0" encoding="utf-8"?>
<dgm:dataModel xmlns:dgm="http://schemas.openxmlformats.org/drawingml/2006/diagram" xmlns:a="http://schemas.openxmlformats.org/drawingml/2006/main">
  <dgm:ptLst>
    <dgm:pt modelId="{78ED4991-4AC8-4AF5-87B5-733E9E7C39E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16340F8-4B09-4EB2-BE51-DA86B703A7EE}">
      <dgm:prSet>
        <dgm:style>
          <a:lnRef idx="3">
            <a:schemeClr val="lt1"/>
          </a:lnRef>
          <a:fillRef idx="1">
            <a:schemeClr val="accent1"/>
          </a:fillRef>
          <a:effectRef idx="1">
            <a:schemeClr val="accent1"/>
          </a:effectRef>
          <a:fontRef idx="minor">
            <a:schemeClr val="lt1"/>
          </a:fontRef>
        </dgm:style>
      </dgm:prSet>
      <dgm:spPr/>
      <dgm:t>
        <a:bodyPr/>
        <a:lstStyle/>
        <a:p>
          <a:pPr rtl="0"/>
          <a:r>
            <a:rPr lang="en-US" b="1" dirty="0" smtClean="0"/>
            <a:t>Building planning requires basic knowledge of principal of Architecture.</a:t>
          </a:r>
          <a:endParaRPr lang="en-US" b="1" dirty="0"/>
        </a:p>
      </dgm:t>
    </dgm:pt>
    <dgm:pt modelId="{73A9C0CE-7256-494A-A39C-EA0FF23EE2C4}" type="parTrans" cxnId="{5AB47EB6-F9D6-4FDD-812B-D5D8348A381F}">
      <dgm:prSet/>
      <dgm:spPr/>
      <dgm:t>
        <a:bodyPr/>
        <a:lstStyle/>
        <a:p>
          <a:endParaRPr lang="en-US"/>
        </a:p>
      </dgm:t>
    </dgm:pt>
    <dgm:pt modelId="{CF540140-F735-472F-9BC2-4C1A306DC7F8}" type="sibTrans" cxnId="{5AB47EB6-F9D6-4FDD-812B-D5D8348A381F}">
      <dgm:prSet/>
      <dgm:spPr/>
      <dgm:t>
        <a:bodyPr/>
        <a:lstStyle/>
        <a:p>
          <a:endParaRPr lang="en-US"/>
        </a:p>
      </dgm:t>
    </dgm:pt>
    <dgm:pt modelId="{733D3E0C-44DD-4622-805E-46CEB511AC56}" type="pres">
      <dgm:prSet presAssocID="{78ED4991-4AC8-4AF5-87B5-733E9E7C39E2}" presName="Name0" presStyleCnt="0">
        <dgm:presLayoutVars>
          <dgm:chMax val="7"/>
          <dgm:dir/>
          <dgm:animLvl val="lvl"/>
          <dgm:resizeHandles val="exact"/>
        </dgm:presLayoutVars>
      </dgm:prSet>
      <dgm:spPr/>
      <dgm:t>
        <a:bodyPr/>
        <a:lstStyle/>
        <a:p>
          <a:endParaRPr lang="en-US"/>
        </a:p>
      </dgm:t>
    </dgm:pt>
    <dgm:pt modelId="{67D6E739-05E2-41DD-A14B-AC697294B112}" type="pres">
      <dgm:prSet presAssocID="{316340F8-4B09-4EB2-BE51-DA86B703A7EE}" presName="circle1" presStyleLbl="node1" presStyleIdx="0" presStyleCnt="1">
        <dgm:style>
          <a:lnRef idx="3">
            <a:schemeClr val="lt1"/>
          </a:lnRef>
          <a:fillRef idx="1">
            <a:schemeClr val="accent1"/>
          </a:fillRef>
          <a:effectRef idx="1">
            <a:schemeClr val="accent1"/>
          </a:effectRef>
          <a:fontRef idx="minor">
            <a:schemeClr val="lt1"/>
          </a:fontRef>
        </dgm:style>
      </dgm:prSet>
      <dgm:spPr/>
    </dgm:pt>
    <dgm:pt modelId="{BAE6DC7B-B539-40CC-BCF1-FF1EB2537AE8}" type="pres">
      <dgm:prSet presAssocID="{316340F8-4B09-4EB2-BE51-DA86B703A7EE}" presName="space" presStyleCnt="0"/>
      <dgm:spPr/>
    </dgm:pt>
    <dgm:pt modelId="{86393BC4-38C5-452C-9C6F-64E1A71BC57B}" type="pres">
      <dgm:prSet presAssocID="{316340F8-4B09-4EB2-BE51-DA86B703A7EE}" presName="rect1" presStyleLbl="alignAcc1" presStyleIdx="0" presStyleCnt="1"/>
      <dgm:spPr/>
      <dgm:t>
        <a:bodyPr/>
        <a:lstStyle/>
        <a:p>
          <a:endParaRPr lang="en-US"/>
        </a:p>
      </dgm:t>
    </dgm:pt>
    <dgm:pt modelId="{2F0237B8-16EA-415D-BA26-F4F5A70841E1}" type="pres">
      <dgm:prSet presAssocID="{316340F8-4B09-4EB2-BE51-DA86B703A7EE}" presName="rect1ParTxNoCh" presStyleLbl="alignAcc1" presStyleIdx="0" presStyleCnt="1">
        <dgm:presLayoutVars>
          <dgm:chMax val="1"/>
          <dgm:bulletEnabled val="1"/>
        </dgm:presLayoutVars>
      </dgm:prSet>
      <dgm:spPr/>
      <dgm:t>
        <a:bodyPr/>
        <a:lstStyle/>
        <a:p>
          <a:endParaRPr lang="en-US"/>
        </a:p>
      </dgm:t>
    </dgm:pt>
  </dgm:ptLst>
  <dgm:cxnLst>
    <dgm:cxn modelId="{FB85CE5F-18F3-4431-8B1F-31E84FB3DD81}" type="presOf" srcId="{316340F8-4B09-4EB2-BE51-DA86B703A7EE}" destId="{86393BC4-38C5-452C-9C6F-64E1A71BC57B}" srcOrd="0" destOrd="0" presId="urn:microsoft.com/office/officeart/2005/8/layout/target3"/>
    <dgm:cxn modelId="{5AB47EB6-F9D6-4FDD-812B-D5D8348A381F}" srcId="{78ED4991-4AC8-4AF5-87B5-733E9E7C39E2}" destId="{316340F8-4B09-4EB2-BE51-DA86B703A7EE}" srcOrd="0" destOrd="0" parTransId="{73A9C0CE-7256-494A-A39C-EA0FF23EE2C4}" sibTransId="{CF540140-F735-472F-9BC2-4C1A306DC7F8}"/>
    <dgm:cxn modelId="{885569A1-53E3-4580-99A4-EBF4214C2E43}" type="presOf" srcId="{78ED4991-4AC8-4AF5-87B5-733E9E7C39E2}" destId="{733D3E0C-44DD-4622-805E-46CEB511AC56}" srcOrd="0" destOrd="0" presId="urn:microsoft.com/office/officeart/2005/8/layout/target3"/>
    <dgm:cxn modelId="{D9804B81-787F-4305-95CF-EDCA01335AD4}" type="presOf" srcId="{316340F8-4B09-4EB2-BE51-DA86B703A7EE}" destId="{2F0237B8-16EA-415D-BA26-F4F5A70841E1}" srcOrd="1" destOrd="0" presId="urn:microsoft.com/office/officeart/2005/8/layout/target3"/>
    <dgm:cxn modelId="{3CFA7D1A-95CA-4065-A4CC-5CEB7A0C7968}" type="presParOf" srcId="{733D3E0C-44DD-4622-805E-46CEB511AC56}" destId="{67D6E739-05E2-41DD-A14B-AC697294B112}" srcOrd="0" destOrd="0" presId="urn:microsoft.com/office/officeart/2005/8/layout/target3"/>
    <dgm:cxn modelId="{D565D5BD-1081-4641-B86E-90154D1E0D5F}" type="presParOf" srcId="{733D3E0C-44DD-4622-805E-46CEB511AC56}" destId="{BAE6DC7B-B539-40CC-BCF1-FF1EB2537AE8}" srcOrd="1" destOrd="0" presId="urn:microsoft.com/office/officeart/2005/8/layout/target3"/>
    <dgm:cxn modelId="{ADBD096C-38F4-40BC-B8C3-4EBAE04488BE}" type="presParOf" srcId="{733D3E0C-44DD-4622-805E-46CEB511AC56}" destId="{86393BC4-38C5-452C-9C6F-64E1A71BC57B}" srcOrd="2" destOrd="0" presId="urn:microsoft.com/office/officeart/2005/8/layout/target3"/>
    <dgm:cxn modelId="{110528B1-9A6F-452E-9B44-99C97A23FAFF}" type="presParOf" srcId="{733D3E0C-44DD-4622-805E-46CEB511AC56}" destId="{2F0237B8-16EA-415D-BA26-F4F5A70841E1}" srcOrd="3" destOrd="0" presId="urn:microsoft.com/office/officeart/2005/8/layout/target3"/>
  </dgm:cxnLst>
  <dgm:bg/>
  <dgm:whole/>
</dgm:dataModel>
</file>

<file path=ppt/diagrams/data4.xml><?xml version="1.0" encoding="utf-8"?>
<dgm:dataModel xmlns:dgm="http://schemas.openxmlformats.org/drawingml/2006/diagram" xmlns:a="http://schemas.openxmlformats.org/drawingml/2006/main">
  <dgm:ptLst>
    <dgm:pt modelId="{9C46EC43-9864-4CFB-B6CD-F92A58318F8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F525025-A324-4D66-94AF-43BB6063C2B5}">
      <dgm:prSet custT="1">
        <dgm:style>
          <a:lnRef idx="3">
            <a:schemeClr val="lt1"/>
          </a:lnRef>
          <a:fillRef idx="1">
            <a:schemeClr val="dk1"/>
          </a:fillRef>
          <a:effectRef idx="1">
            <a:schemeClr val="dk1"/>
          </a:effectRef>
          <a:fontRef idx="minor">
            <a:schemeClr val="lt1"/>
          </a:fontRef>
        </dgm:style>
      </dgm:prSet>
      <dgm:spPr/>
      <dgm:t>
        <a:bodyPr/>
        <a:lstStyle/>
        <a:p>
          <a:pPr rtl="0"/>
          <a:r>
            <a:rPr lang="en-US" sz="2800" b="1" i="1" dirty="0" smtClean="0">
              <a:solidFill>
                <a:schemeClr val="bg1"/>
              </a:solidFill>
              <a:latin typeface="Arial Black" pitchFamily="34" charset="0"/>
            </a:rPr>
            <a:t>Main component of buildings</a:t>
          </a:r>
          <a:endParaRPr lang="en-US" sz="2800" i="1" dirty="0">
            <a:solidFill>
              <a:schemeClr val="bg1"/>
            </a:solidFill>
            <a:latin typeface="Arial Black" pitchFamily="34" charset="0"/>
          </a:endParaRPr>
        </a:p>
      </dgm:t>
    </dgm:pt>
    <dgm:pt modelId="{177E5877-90F0-4C88-9680-49A801647C5D}" type="parTrans" cxnId="{18A53E9C-94AA-4E14-98B0-6242DA56EF66}">
      <dgm:prSet/>
      <dgm:spPr/>
      <dgm:t>
        <a:bodyPr/>
        <a:lstStyle/>
        <a:p>
          <a:endParaRPr lang="en-US"/>
        </a:p>
      </dgm:t>
    </dgm:pt>
    <dgm:pt modelId="{49FD56E7-BFBE-4F35-8A3B-241ACA77B97A}" type="sibTrans" cxnId="{18A53E9C-94AA-4E14-98B0-6242DA56EF66}">
      <dgm:prSet/>
      <dgm:spPr/>
      <dgm:t>
        <a:bodyPr/>
        <a:lstStyle/>
        <a:p>
          <a:endParaRPr lang="en-US"/>
        </a:p>
      </dgm:t>
    </dgm:pt>
    <dgm:pt modelId="{B6F8576E-8485-468E-A869-05B888D0A167}">
      <dgm:prSet custT="1">
        <dgm:style>
          <a:lnRef idx="3">
            <a:schemeClr val="lt1"/>
          </a:lnRef>
          <a:fillRef idx="1">
            <a:schemeClr val="dk1"/>
          </a:fillRef>
          <a:effectRef idx="1">
            <a:schemeClr val="dk1"/>
          </a:effectRef>
          <a:fontRef idx="minor">
            <a:schemeClr val="lt1"/>
          </a:fontRef>
        </dgm:style>
      </dgm:prSet>
      <dgm:spPr/>
      <dgm:t>
        <a:bodyPr/>
        <a:lstStyle/>
        <a:p>
          <a:pPr rtl="0"/>
          <a:r>
            <a:rPr lang="en-US" sz="2800" b="1" i="1" dirty="0" smtClean="0">
              <a:solidFill>
                <a:schemeClr val="bg1"/>
              </a:solidFill>
              <a:latin typeface="Arial Black" pitchFamily="34" charset="0"/>
            </a:rPr>
            <a:t>are foundation ,</a:t>
          </a:r>
          <a:endParaRPr lang="en-US" sz="2800" i="1" dirty="0">
            <a:solidFill>
              <a:schemeClr val="bg1"/>
            </a:solidFill>
            <a:latin typeface="Arial Black" pitchFamily="34" charset="0"/>
          </a:endParaRPr>
        </a:p>
      </dgm:t>
    </dgm:pt>
    <dgm:pt modelId="{8BCB6D6A-61FF-438B-9C7A-C60A1EA99994}" type="parTrans" cxnId="{153840D4-F1E4-40E5-B5BB-CF2583DA1F48}">
      <dgm:prSet/>
      <dgm:spPr/>
      <dgm:t>
        <a:bodyPr/>
        <a:lstStyle/>
        <a:p>
          <a:endParaRPr lang="en-US"/>
        </a:p>
      </dgm:t>
    </dgm:pt>
    <dgm:pt modelId="{747ADE37-7642-41F1-9E44-8DF7EB08C9DC}" type="sibTrans" cxnId="{153840D4-F1E4-40E5-B5BB-CF2583DA1F48}">
      <dgm:prSet/>
      <dgm:spPr/>
      <dgm:t>
        <a:bodyPr/>
        <a:lstStyle/>
        <a:p>
          <a:endParaRPr lang="en-US"/>
        </a:p>
      </dgm:t>
    </dgm:pt>
    <dgm:pt modelId="{BF13F7E7-4AC6-42F9-9163-BD4114EB4966}">
      <dgm:prSet custT="1">
        <dgm:style>
          <a:lnRef idx="3">
            <a:schemeClr val="lt1"/>
          </a:lnRef>
          <a:fillRef idx="1">
            <a:schemeClr val="dk1"/>
          </a:fillRef>
          <a:effectRef idx="1">
            <a:schemeClr val="dk1"/>
          </a:effectRef>
          <a:fontRef idx="minor">
            <a:schemeClr val="lt1"/>
          </a:fontRef>
        </dgm:style>
      </dgm:prSet>
      <dgm:spPr/>
      <dgm:t>
        <a:bodyPr/>
        <a:lstStyle/>
        <a:p>
          <a:pPr rtl="0"/>
          <a:r>
            <a:rPr lang="en-US" sz="2800" b="1" i="1" dirty="0" smtClean="0">
              <a:solidFill>
                <a:schemeClr val="bg1"/>
              </a:solidFill>
              <a:latin typeface="Arial Black" pitchFamily="34" charset="0"/>
            </a:rPr>
            <a:t>masonry , doors , windows ,</a:t>
          </a:r>
          <a:endParaRPr lang="en-US" sz="2800" i="1" dirty="0">
            <a:solidFill>
              <a:schemeClr val="bg1"/>
            </a:solidFill>
            <a:latin typeface="Arial Black" pitchFamily="34" charset="0"/>
          </a:endParaRPr>
        </a:p>
      </dgm:t>
    </dgm:pt>
    <dgm:pt modelId="{08036930-A0CD-4BD9-A456-E976445D11EE}" type="parTrans" cxnId="{1641F9E7-653A-47BF-A6F2-18E14FEE3898}">
      <dgm:prSet/>
      <dgm:spPr/>
      <dgm:t>
        <a:bodyPr/>
        <a:lstStyle/>
        <a:p>
          <a:endParaRPr lang="en-US"/>
        </a:p>
      </dgm:t>
    </dgm:pt>
    <dgm:pt modelId="{7C226664-B49C-4541-973D-522E57CAD420}" type="sibTrans" cxnId="{1641F9E7-653A-47BF-A6F2-18E14FEE3898}">
      <dgm:prSet/>
      <dgm:spPr/>
      <dgm:t>
        <a:bodyPr/>
        <a:lstStyle/>
        <a:p>
          <a:endParaRPr lang="en-US"/>
        </a:p>
      </dgm:t>
    </dgm:pt>
    <dgm:pt modelId="{83F89E32-BB7D-4A29-B718-2E4D78A1066A}">
      <dgm:prSet custT="1">
        <dgm:style>
          <a:lnRef idx="3">
            <a:schemeClr val="lt1"/>
          </a:lnRef>
          <a:fillRef idx="1">
            <a:schemeClr val="dk1"/>
          </a:fillRef>
          <a:effectRef idx="1">
            <a:schemeClr val="dk1"/>
          </a:effectRef>
          <a:fontRef idx="minor">
            <a:schemeClr val="lt1"/>
          </a:fontRef>
        </dgm:style>
      </dgm:prSet>
      <dgm:spPr/>
      <dgm:t>
        <a:bodyPr/>
        <a:lstStyle/>
        <a:p>
          <a:pPr rtl="0"/>
          <a:r>
            <a:rPr lang="en-US" sz="2800" b="1" i="1" dirty="0" smtClean="0">
              <a:solidFill>
                <a:schemeClr val="bg1"/>
              </a:solidFill>
              <a:latin typeface="Arial Black" pitchFamily="34" charset="0"/>
            </a:rPr>
            <a:t>stairs , floors , roof and many</a:t>
          </a:r>
          <a:endParaRPr lang="en-US" sz="2800" i="1" dirty="0">
            <a:solidFill>
              <a:schemeClr val="bg1"/>
            </a:solidFill>
            <a:latin typeface="Arial Black" pitchFamily="34" charset="0"/>
          </a:endParaRPr>
        </a:p>
      </dgm:t>
    </dgm:pt>
    <dgm:pt modelId="{2F8724CD-B609-4736-BB16-5E3122663C52}" type="parTrans" cxnId="{AE5E46EA-B4AC-433B-AA24-C23FAA1F9B08}">
      <dgm:prSet/>
      <dgm:spPr/>
      <dgm:t>
        <a:bodyPr/>
        <a:lstStyle/>
        <a:p>
          <a:endParaRPr lang="en-US"/>
        </a:p>
      </dgm:t>
    </dgm:pt>
    <dgm:pt modelId="{791850FF-E141-4A28-AE79-109477E16AEF}" type="sibTrans" cxnId="{AE5E46EA-B4AC-433B-AA24-C23FAA1F9B08}">
      <dgm:prSet/>
      <dgm:spPr/>
      <dgm:t>
        <a:bodyPr/>
        <a:lstStyle/>
        <a:p>
          <a:endParaRPr lang="en-US"/>
        </a:p>
      </dgm:t>
    </dgm:pt>
    <dgm:pt modelId="{10D07C54-9C42-4A6A-B03E-EA0EAE1B274A}">
      <dgm:prSet custT="1">
        <dgm:style>
          <a:lnRef idx="3">
            <a:schemeClr val="lt1"/>
          </a:lnRef>
          <a:fillRef idx="1">
            <a:schemeClr val="dk1"/>
          </a:fillRef>
          <a:effectRef idx="1">
            <a:schemeClr val="dk1"/>
          </a:effectRef>
          <a:fontRef idx="minor">
            <a:schemeClr val="lt1"/>
          </a:fontRef>
        </dgm:style>
      </dgm:prSet>
      <dgm:spPr/>
      <dgm:t>
        <a:bodyPr/>
        <a:lstStyle/>
        <a:p>
          <a:pPr rtl="0"/>
          <a:r>
            <a:rPr lang="en-US" sz="2800" b="1" i="1" dirty="0" smtClean="0">
              <a:solidFill>
                <a:schemeClr val="bg1"/>
              </a:solidFill>
              <a:latin typeface="Arial Black" pitchFamily="34" charset="0"/>
            </a:rPr>
            <a:t>other …..!!!</a:t>
          </a:r>
          <a:endParaRPr lang="en-US" sz="2800" i="1" dirty="0">
            <a:solidFill>
              <a:schemeClr val="bg1"/>
            </a:solidFill>
            <a:latin typeface="Arial Black" pitchFamily="34" charset="0"/>
          </a:endParaRPr>
        </a:p>
      </dgm:t>
    </dgm:pt>
    <dgm:pt modelId="{6A577CCC-D2F5-41D6-BB9C-F9D219111BF8}" type="parTrans" cxnId="{AA936C57-0654-48C5-8904-FAD971359CB0}">
      <dgm:prSet/>
      <dgm:spPr/>
      <dgm:t>
        <a:bodyPr/>
        <a:lstStyle/>
        <a:p>
          <a:endParaRPr lang="en-US"/>
        </a:p>
      </dgm:t>
    </dgm:pt>
    <dgm:pt modelId="{7A187884-0496-4419-AD49-B843F524831D}" type="sibTrans" cxnId="{AA936C57-0654-48C5-8904-FAD971359CB0}">
      <dgm:prSet/>
      <dgm:spPr/>
      <dgm:t>
        <a:bodyPr/>
        <a:lstStyle/>
        <a:p>
          <a:endParaRPr lang="en-US"/>
        </a:p>
      </dgm:t>
    </dgm:pt>
    <dgm:pt modelId="{B25A894C-79FD-4110-A417-B2CC365EF8D1}">
      <dgm:prSet custT="1">
        <dgm:style>
          <a:lnRef idx="3">
            <a:schemeClr val="lt1"/>
          </a:lnRef>
          <a:fillRef idx="1">
            <a:schemeClr val="dk1"/>
          </a:fillRef>
          <a:effectRef idx="1">
            <a:schemeClr val="dk1"/>
          </a:effectRef>
          <a:fontRef idx="minor">
            <a:schemeClr val="lt1"/>
          </a:fontRef>
        </dgm:style>
      </dgm:prSet>
      <dgm:spPr/>
      <dgm:t>
        <a:bodyPr/>
        <a:lstStyle/>
        <a:p>
          <a:pPr rtl="0"/>
          <a:endParaRPr lang="en-US" sz="2800" b="1" i="1" dirty="0">
            <a:solidFill>
              <a:schemeClr val="bg1"/>
            </a:solidFill>
            <a:latin typeface="Arial Black" pitchFamily="34" charset="0"/>
          </a:endParaRPr>
        </a:p>
      </dgm:t>
    </dgm:pt>
    <dgm:pt modelId="{18F9C052-9707-49E6-889B-3D1800D5D9F3}" type="parTrans" cxnId="{C1AFA2E0-2003-44AB-BD47-F36348DF55DA}">
      <dgm:prSet/>
      <dgm:spPr/>
      <dgm:t>
        <a:bodyPr/>
        <a:lstStyle/>
        <a:p>
          <a:endParaRPr lang="en-US"/>
        </a:p>
      </dgm:t>
    </dgm:pt>
    <dgm:pt modelId="{B80C8E7B-457D-4E68-9CBA-A4B9586877B9}" type="sibTrans" cxnId="{C1AFA2E0-2003-44AB-BD47-F36348DF55DA}">
      <dgm:prSet/>
      <dgm:spPr/>
      <dgm:t>
        <a:bodyPr/>
        <a:lstStyle/>
        <a:p>
          <a:endParaRPr lang="en-US"/>
        </a:p>
      </dgm:t>
    </dgm:pt>
    <dgm:pt modelId="{160B021E-572C-41E8-984A-CFABE66F6D6B}" type="pres">
      <dgm:prSet presAssocID="{9C46EC43-9864-4CFB-B6CD-F92A58318F85}" presName="Name0" presStyleCnt="0">
        <dgm:presLayoutVars>
          <dgm:chMax val="7"/>
          <dgm:dir/>
          <dgm:animLvl val="lvl"/>
          <dgm:resizeHandles val="exact"/>
        </dgm:presLayoutVars>
      </dgm:prSet>
      <dgm:spPr/>
      <dgm:t>
        <a:bodyPr/>
        <a:lstStyle/>
        <a:p>
          <a:endParaRPr lang="en-US"/>
        </a:p>
      </dgm:t>
    </dgm:pt>
    <dgm:pt modelId="{2DFF5940-1D69-4537-BDB3-3A40FAC2CD2B}" type="pres">
      <dgm:prSet presAssocID="{8F525025-A324-4D66-94AF-43BB6063C2B5}" presName="circle1" presStyleLbl="node1" presStyleIdx="0" presStyleCnt="6">
        <dgm:style>
          <a:lnRef idx="3">
            <a:schemeClr val="lt1"/>
          </a:lnRef>
          <a:fillRef idx="1">
            <a:schemeClr val="dk1"/>
          </a:fillRef>
          <a:effectRef idx="1">
            <a:schemeClr val="dk1"/>
          </a:effectRef>
          <a:fontRef idx="minor">
            <a:schemeClr val="lt1"/>
          </a:fontRef>
        </dgm:style>
      </dgm:prSet>
      <dgm:spPr/>
    </dgm:pt>
    <dgm:pt modelId="{FF7A73A9-D304-476F-84BB-1A73448121BD}" type="pres">
      <dgm:prSet presAssocID="{8F525025-A324-4D66-94AF-43BB6063C2B5}" presName="space" presStyleCnt="0"/>
      <dgm:spPr/>
    </dgm:pt>
    <dgm:pt modelId="{F17A1CE9-257F-4103-AD5E-B2203F4DBF72}" type="pres">
      <dgm:prSet presAssocID="{8F525025-A324-4D66-94AF-43BB6063C2B5}" presName="rect1" presStyleLbl="alignAcc1" presStyleIdx="0" presStyleCnt="6"/>
      <dgm:spPr/>
      <dgm:t>
        <a:bodyPr/>
        <a:lstStyle/>
        <a:p>
          <a:endParaRPr lang="en-US"/>
        </a:p>
      </dgm:t>
    </dgm:pt>
    <dgm:pt modelId="{FCEBB48C-7FA7-4855-B56A-4893025FDCC6}" type="pres">
      <dgm:prSet presAssocID="{B6F8576E-8485-468E-A869-05B888D0A167}" presName="vertSpace2" presStyleLbl="node1" presStyleIdx="0" presStyleCnt="6"/>
      <dgm:spPr/>
    </dgm:pt>
    <dgm:pt modelId="{EB75A524-E3A6-487F-A79B-B5908C0726D3}" type="pres">
      <dgm:prSet presAssocID="{B6F8576E-8485-468E-A869-05B888D0A167}" presName="circle2" presStyleLbl="node1" presStyleIdx="1" presStyleCnt="6">
        <dgm:style>
          <a:lnRef idx="3">
            <a:schemeClr val="lt1"/>
          </a:lnRef>
          <a:fillRef idx="1">
            <a:schemeClr val="dk1"/>
          </a:fillRef>
          <a:effectRef idx="1">
            <a:schemeClr val="dk1"/>
          </a:effectRef>
          <a:fontRef idx="minor">
            <a:schemeClr val="lt1"/>
          </a:fontRef>
        </dgm:style>
      </dgm:prSet>
      <dgm:spPr/>
    </dgm:pt>
    <dgm:pt modelId="{74038C1C-393C-4C14-BE45-6893CDF74E2D}" type="pres">
      <dgm:prSet presAssocID="{B6F8576E-8485-468E-A869-05B888D0A167}" presName="rect2" presStyleLbl="alignAcc1" presStyleIdx="1" presStyleCnt="6"/>
      <dgm:spPr/>
      <dgm:t>
        <a:bodyPr/>
        <a:lstStyle/>
        <a:p>
          <a:endParaRPr lang="en-US"/>
        </a:p>
      </dgm:t>
    </dgm:pt>
    <dgm:pt modelId="{E52DD613-587F-4769-8D02-B224DE037E92}" type="pres">
      <dgm:prSet presAssocID="{BF13F7E7-4AC6-42F9-9163-BD4114EB4966}" presName="vertSpace3" presStyleLbl="node1" presStyleIdx="1" presStyleCnt="6"/>
      <dgm:spPr/>
    </dgm:pt>
    <dgm:pt modelId="{7F60D6A6-418E-43D3-806E-CD41297B6939}" type="pres">
      <dgm:prSet presAssocID="{BF13F7E7-4AC6-42F9-9163-BD4114EB4966}" presName="circle3" presStyleLbl="node1" presStyleIdx="2" presStyleCnt="6">
        <dgm:style>
          <a:lnRef idx="3">
            <a:schemeClr val="lt1"/>
          </a:lnRef>
          <a:fillRef idx="1">
            <a:schemeClr val="dk1"/>
          </a:fillRef>
          <a:effectRef idx="1">
            <a:schemeClr val="dk1"/>
          </a:effectRef>
          <a:fontRef idx="minor">
            <a:schemeClr val="lt1"/>
          </a:fontRef>
        </dgm:style>
      </dgm:prSet>
      <dgm:spPr/>
    </dgm:pt>
    <dgm:pt modelId="{1C1E1D13-80A8-469F-904C-AF72F33AD7D3}" type="pres">
      <dgm:prSet presAssocID="{BF13F7E7-4AC6-42F9-9163-BD4114EB4966}" presName="rect3" presStyleLbl="alignAcc1" presStyleIdx="2" presStyleCnt="6"/>
      <dgm:spPr/>
      <dgm:t>
        <a:bodyPr/>
        <a:lstStyle/>
        <a:p>
          <a:endParaRPr lang="en-US"/>
        </a:p>
      </dgm:t>
    </dgm:pt>
    <dgm:pt modelId="{14E72945-A8EC-4988-8801-4B5231F2AE96}" type="pres">
      <dgm:prSet presAssocID="{83F89E32-BB7D-4A29-B718-2E4D78A1066A}" presName="vertSpace4" presStyleLbl="node1" presStyleIdx="2" presStyleCnt="6"/>
      <dgm:spPr/>
    </dgm:pt>
    <dgm:pt modelId="{49D4772F-3F74-43F5-8E9D-08ADB89EC7AD}" type="pres">
      <dgm:prSet presAssocID="{83F89E32-BB7D-4A29-B718-2E4D78A1066A}" presName="circle4" presStyleLbl="node1" presStyleIdx="3" presStyleCnt="6">
        <dgm:style>
          <a:lnRef idx="3">
            <a:schemeClr val="lt1"/>
          </a:lnRef>
          <a:fillRef idx="1">
            <a:schemeClr val="dk1"/>
          </a:fillRef>
          <a:effectRef idx="1">
            <a:schemeClr val="dk1"/>
          </a:effectRef>
          <a:fontRef idx="minor">
            <a:schemeClr val="lt1"/>
          </a:fontRef>
        </dgm:style>
      </dgm:prSet>
      <dgm:spPr/>
    </dgm:pt>
    <dgm:pt modelId="{1E97527D-482A-4271-9402-1ACECB659CDB}" type="pres">
      <dgm:prSet presAssocID="{83F89E32-BB7D-4A29-B718-2E4D78A1066A}" presName="rect4" presStyleLbl="alignAcc1" presStyleIdx="3" presStyleCnt="6"/>
      <dgm:spPr/>
      <dgm:t>
        <a:bodyPr/>
        <a:lstStyle/>
        <a:p>
          <a:endParaRPr lang="en-US"/>
        </a:p>
      </dgm:t>
    </dgm:pt>
    <dgm:pt modelId="{D080B065-7A87-491A-8647-A0A690B8C657}" type="pres">
      <dgm:prSet presAssocID="{10D07C54-9C42-4A6A-B03E-EA0EAE1B274A}" presName="vertSpace5" presStyleLbl="node1" presStyleIdx="3" presStyleCnt="6"/>
      <dgm:spPr/>
    </dgm:pt>
    <dgm:pt modelId="{3158F1B1-BCCA-4DCF-A852-752E68068EB7}" type="pres">
      <dgm:prSet presAssocID="{10D07C54-9C42-4A6A-B03E-EA0EAE1B274A}" presName="circle5" presStyleLbl="node1" presStyleIdx="4" presStyleCnt="6">
        <dgm:style>
          <a:lnRef idx="3">
            <a:schemeClr val="lt1"/>
          </a:lnRef>
          <a:fillRef idx="1">
            <a:schemeClr val="dk1"/>
          </a:fillRef>
          <a:effectRef idx="1">
            <a:schemeClr val="dk1"/>
          </a:effectRef>
          <a:fontRef idx="minor">
            <a:schemeClr val="lt1"/>
          </a:fontRef>
        </dgm:style>
      </dgm:prSet>
      <dgm:spPr/>
    </dgm:pt>
    <dgm:pt modelId="{38DF14F9-3798-4AF6-9CAD-8C8538987367}" type="pres">
      <dgm:prSet presAssocID="{10D07C54-9C42-4A6A-B03E-EA0EAE1B274A}" presName="rect5" presStyleLbl="alignAcc1" presStyleIdx="4" presStyleCnt="6"/>
      <dgm:spPr/>
      <dgm:t>
        <a:bodyPr/>
        <a:lstStyle/>
        <a:p>
          <a:endParaRPr lang="en-US"/>
        </a:p>
      </dgm:t>
    </dgm:pt>
    <dgm:pt modelId="{8F994363-18A1-4F1C-B627-87E63A3A010E}" type="pres">
      <dgm:prSet presAssocID="{B25A894C-79FD-4110-A417-B2CC365EF8D1}" presName="vertSpace6" presStyleLbl="node1" presStyleIdx="4" presStyleCnt="6"/>
      <dgm:spPr/>
    </dgm:pt>
    <dgm:pt modelId="{3B0B7308-13BD-43FB-95D2-E18B215FEC94}" type="pres">
      <dgm:prSet presAssocID="{B25A894C-79FD-4110-A417-B2CC365EF8D1}" presName="circle6" presStyleLbl="node1" presStyleIdx="5" presStyleCnt="6">
        <dgm:style>
          <a:lnRef idx="3">
            <a:schemeClr val="lt1"/>
          </a:lnRef>
          <a:fillRef idx="1">
            <a:schemeClr val="dk1"/>
          </a:fillRef>
          <a:effectRef idx="1">
            <a:schemeClr val="dk1"/>
          </a:effectRef>
          <a:fontRef idx="minor">
            <a:schemeClr val="lt1"/>
          </a:fontRef>
        </dgm:style>
      </dgm:prSet>
      <dgm:spPr/>
    </dgm:pt>
    <dgm:pt modelId="{2F017959-6E44-4C36-B3E4-55E1A765F7D9}" type="pres">
      <dgm:prSet presAssocID="{B25A894C-79FD-4110-A417-B2CC365EF8D1}" presName="rect6" presStyleLbl="alignAcc1" presStyleIdx="5" presStyleCnt="6"/>
      <dgm:spPr/>
      <dgm:t>
        <a:bodyPr/>
        <a:lstStyle/>
        <a:p>
          <a:endParaRPr lang="en-US"/>
        </a:p>
      </dgm:t>
    </dgm:pt>
    <dgm:pt modelId="{E31EEB33-69D3-4A7A-9917-D00D6419E74E}" type="pres">
      <dgm:prSet presAssocID="{8F525025-A324-4D66-94AF-43BB6063C2B5}" presName="rect1ParTxNoCh" presStyleLbl="alignAcc1" presStyleIdx="5" presStyleCnt="6">
        <dgm:presLayoutVars>
          <dgm:chMax val="1"/>
          <dgm:bulletEnabled val="1"/>
        </dgm:presLayoutVars>
      </dgm:prSet>
      <dgm:spPr/>
      <dgm:t>
        <a:bodyPr/>
        <a:lstStyle/>
        <a:p>
          <a:endParaRPr lang="en-US"/>
        </a:p>
      </dgm:t>
    </dgm:pt>
    <dgm:pt modelId="{F6EF33EF-79EA-4A44-A58C-6F61D718573B}" type="pres">
      <dgm:prSet presAssocID="{B6F8576E-8485-468E-A869-05B888D0A167}" presName="rect2ParTxNoCh" presStyleLbl="alignAcc1" presStyleIdx="5" presStyleCnt="6">
        <dgm:presLayoutVars>
          <dgm:chMax val="1"/>
          <dgm:bulletEnabled val="1"/>
        </dgm:presLayoutVars>
      </dgm:prSet>
      <dgm:spPr/>
      <dgm:t>
        <a:bodyPr/>
        <a:lstStyle/>
        <a:p>
          <a:endParaRPr lang="en-US"/>
        </a:p>
      </dgm:t>
    </dgm:pt>
    <dgm:pt modelId="{5C6D5FFC-F3BF-482C-842F-B56607E5C467}" type="pres">
      <dgm:prSet presAssocID="{BF13F7E7-4AC6-42F9-9163-BD4114EB4966}" presName="rect3ParTxNoCh" presStyleLbl="alignAcc1" presStyleIdx="5" presStyleCnt="6">
        <dgm:presLayoutVars>
          <dgm:chMax val="1"/>
          <dgm:bulletEnabled val="1"/>
        </dgm:presLayoutVars>
      </dgm:prSet>
      <dgm:spPr/>
      <dgm:t>
        <a:bodyPr/>
        <a:lstStyle/>
        <a:p>
          <a:endParaRPr lang="en-US"/>
        </a:p>
      </dgm:t>
    </dgm:pt>
    <dgm:pt modelId="{531B3CF4-B064-4A1C-A832-0EEEBC589178}" type="pres">
      <dgm:prSet presAssocID="{83F89E32-BB7D-4A29-B718-2E4D78A1066A}" presName="rect4ParTxNoCh" presStyleLbl="alignAcc1" presStyleIdx="5" presStyleCnt="6">
        <dgm:presLayoutVars>
          <dgm:chMax val="1"/>
          <dgm:bulletEnabled val="1"/>
        </dgm:presLayoutVars>
      </dgm:prSet>
      <dgm:spPr/>
      <dgm:t>
        <a:bodyPr/>
        <a:lstStyle/>
        <a:p>
          <a:endParaRPr lang="en-US"/>
        </a:p>
      </dgm:t>
    </dgm:pt>
    <dgm:pt modelId="{7DC11692-51F4-4434-B124-2E0C672B16EE}" type="pres">
      <dgm:prSet presAssocID="{10D07C54-9C42-4A6A-B03E-EA0EAE1B274A}" presName="rect5ParTxNoCh" presStyleLbl="alignAcc1" presStyleIdx="5" presStyleCnt="6">
        <dgm:presLayoutVars>
          <dgm:chMax val="1"/>
          <dgm:bulletEnabled val="1"/>
        </dgm:presLayoutVars>
      </dgm:prSet>
      <dgm:spPr/>
      <dgm:t>
        <a:bodyPr/>
        <a:lstStyle/>
        <a:p>
          <a:endParaRPr lang="en-US"/>
        </a:p>
      </dgm:t>
    </dgm:pt>
    <dgm:pt modelId="{BF1FC8DB-3E10-4CB3-BF9E-D77CDAD31A92}" type="pres">
      <dgm:prSet presAssocID="{B25A894C-79FD-4110-A417-B2CC365EF8D1}" presName="rect6ParTxNoCh" presStyleLbl="alignAcc1" presStyleIdx="5" presStyleCnt="6">
        <dgm:presLayoutVars>
          <dgm:chMax val="1"/>
          <dgm:bulletEnabled val="1"/>
        </dgm:presLayoutVars>
      </dgm:prSet>
      <dgm:spPr/>
      <dgm:t>
        <a:bodyPr/>
        <a:lstStyle/>
        <a:p>
          <a:endParaRPr lang="en-US"/>
        </a:p>
      </dgm:t>
    </dgm:pt>
  </dgm:ptLst>
  <dgm:cxnLst>
    <dgm:cxn modelId="{86524880-D639-4637-9F0D-3D27B433C361}" type="presOf" srcId="{10D07C54-9C42-4A6A-B03E-EA0EAE1B274A}" destId="{7DC11692-51F4-4434-B124-2E0C672B16EE}" srcOrd="1" destOrd="0" presId="urn:microsoft.com/office/officeart/2005/8/layout/target3"/>
    <dgm:cxn modelId="{1641F9E7-653A-47BF-A6F2-18E14FEE3898}" srcId="{9C46EC43-9864-4CFB-B6CD-F92A58318F85}" destId="{BF13F7E7-4AC6-42F9-9163-BD4114EB4966}" srcOrd="2" destOrd="0" parTransId="{08036930-A0CD-4BD9-A456-E976445D11EE}" sibTransId="{7C226664-B49C-4541-973D-522E57CAD420}"/>
    <dgm:cxn modelId="{6ECF5FBE-695E-4202-B6AC-72101FD2A384}" type="presOf" srcId="{B6F8576E-8485-468E-A869-05B888D0A167}" destId="{74038C1C-393C-4C14-BE45-6893CDF74E2D}" srcOrd="0" destOrd="0" presId="urn:microsoft.com/office/officeart/2005/8/layout/target3"/>
    <dgm:cxn modelId="{7CFF70E1-4957-48C8-90AF-22CDBE2B48AD}" type="presOf" srcId="{B6F8576E-8485-468E-A869-05B888D0A167}" destId="{F6EF33EF-79EA-4A44-A58C-6F61D718573B}" srcOrd="1" destOrd="0" presId="urn:microsoft.com/office/officeart/2005/8/layout/target3"/>
    <dgm:cxn modelId="{AE5E46EA-B4AC-433B-AA24-C23FAA1F9B08}" srcId="{9C46EC43-9864-4CFB-B6CD-F92A58318F85}" destId="{83F89E32-BB7D-4A29-B718-2E4D78A1066A}" srcOrd="3" destOrd="0" parTransId="{2F8724CD-B609-4736-BB16-5E3122663C52}" sibTransId="{791850FF-E141-4A28-AE79-109477E16AEF}"/>
    <dgm:cxn modelId="{DC560DFC-0BFB-4AA0-A67B-A0144530ED55}" type="presOf" srcId="{BF13F7E7-4AC6-42F9-9163-BD4114EB4966}" destId="{5C6D5FFC-F3BF-482C-842F-B56607E5C467}" srcOrd="1" destOrd="0" presId="urn:microsoft.com/office/officeart/2005/8/layout/target3"/>
    <dgm:cxn modelId="{A06DA8D2-B748-4F57-9250-08F1183E7007}" type="presOf" srcId="{8F525025-A324-4D66-94AF-43BB6063C2B5}" destId="{F17A1CE9-257F-4103-AD5E-B2203F4DBF72}" srcOrd="0" destOrd="0" presId="urn:microsoft.com/office/officeart/2005/8/layout/target3"/>
    <dgm:cxn modelId="{153840D4-F1E4-40E5-B5BB-CF2583DA1F48}" srcId="{9C46EC43-9864-4CFB-B6CD-F92A58318F85}" destId="{B6F8576E-8485-468E-A869-05B888D0A167}" srcOrd="1" destOrd="0" parTransId="{8BCB6D6A-61FF-438B-9C7A-C60A1EA99994}" sibTransId="{747ADE37-7642-41F1-9E44-8DF7EB08C9DC}"/>
    <dgm:cxn modelId="{AA936C57-0654-48C5-8904-FAD971359CB0}" srcId="{9C46EC43-9864-4CFB-B6CD-F92A58318F85}" destId="{10D07C54-9C42-4A6A-B03E-EA0EAE1B274A}" srcOrd="4" destOrd="0" parTransId="{6A577CCC-D2F5-41D6-BB9C-F9D219111BF8}" sibTransId="{7A187884-0496-4419-AD49-B843F524831D}"/>
    <dgm:cxn modelId="{18A53E9C-94AA-4E14-98B0-6242DA56EF66}" srcId="{9C46EC43-9864-4CFB-B6CD-F92A58318F85}" destId="{8F525025-A324-4D66-94AF-43BB6063C2B5}" srcOrd="0" destOrd="0" parTransId="{177E5877-90F0-4C88-9680-49A801647C5D}" sibTransId="{49FD56E7-BFBE-4F35-8A3B-241ACA77B97A}"/>
    <dgm:cxn modelId="{B58F4001-5B98-4363-8964-67AAD0DC9503}" type="presOf" srcId="{9C46EC43-9864-4CFB-B6CD-F92A58318F85}" destId="{160B021E-572C-41E8-984A-CFABE66F6D6B}" srcOrd="0" destOrd="0" presId="urn:microsoft.com/office/officeart/2005/8/layout/target3"/>
    <dgm:cxn modelId="{BC7F34CA-4C78-4631-A64C-356DBB2B7591}" type="presOf" srcId="{10D07C54-9C42-4A6A-B03E-EA0EAE1B274A}" destId="{38DF14F9-3798-4AF6-9CAD-8C8538987367}" srcOrd="0" destOrd="0" presId="urn:microsoft.com/office/officeart/2005/8/layout/target3"/>
    <dgm:cxn modelId="{1001CB94-1ABF-450D-86B8-102FC39EA822}" type="presOf" srcId="{B25A894C-79FD-4110-A417-B2CC365EF8D1}" destId="{2F017959-6E44-4C36-B3E4-55E1A765F7D9}" srcOrd="0" destOrd="0" presId="urn:microsoft.com/office/officeart/2005/8/layout/target3"/>
    <dgm:cxn modelId="{E4CDD888-7B9D-44AE-A638-7916FB927697}" type="presOf" srcId="{BF13F7E7-4AC6-42F9-9163-BD4114EB4966}" destId="{1C1E1D13-80A8-469F-904C-AF72F33AD7D3}" srcOrd="0" destOrd="0" presId="urn:microsoft.com/office/officeart/2005/8/layout/target3"/>
    <dgm:cxn modelId="{C1AFA2E0-2003-44AB-BD47-F36348DF55DA}" srcId="{9C46EC43-9864-4CFB-B6CD-F92A58318F85}" destId="{B25A894C-79FD-4110-A417-B2CC365EF8D1}" srcOrd="5" destOrd="0" parTransId="{18F9C052-9707-49E6-889B-3D1800D5D9F3}" sibTransId="{B80C8E7B-457D-4E68-9CBA-A4B9586877B9}"/>
    <dgm:cxn modelId="{BEF38AA0-30AC-4251-A83A-993D99C96DB2}" type="presOf" srcId="{83F89E32-BB7D-4A29-B718-2E4D78A1066A}" destId="{531B3CF4-B064-4A1C-A832-0EEEBC589178}" srcOrd="1" destOrd="0" presId="urn:microsoft.com/office/officeart/2005/8/layout/target3"/>
    <dgm:cxn modelId="{D698BD43-8F61-45B5-A4A8-C3B56338D966}" type="presOf" srcId="{B25A894C-79FD-4110-A417-B2CC365EF8D1}" destId="{BF1FC8DB-3E10-4CB3-BF9E-D77CDAD31A92}" srcOrd="1" destOrd="0" presId="urn:microsoft.com/office/officeart/2005/8/layout/target3"/>
    <dgm:cxn modelId="{68F116DA-F2FB-4FEE-B086-D810A4D4FE87}" type="presOf" srcId="{8F525025-A324-4D66-94AF-43BB6063C2B5}" destId="{E31EEB33-69D3-4A7A-9917-D00D6419E74E}" srcOrd="1" destOrd="0" presId="urn:microsoft.com/office/officeart/2005/8/layout/target3"/>
    <dgm:cxn modelId="{9AC8A29B-3EBB-45FF-925E-F795106CEDE5}" type="presOf" srcId="{83F89E32-BB7D-4A29-B718-2E4D78A1066A}" destId="{1E97527D-482A-4271-9402-1ACECB659CDB}" srcOrd="0" destOrd="0" presId="urn:microsoft.com/office/officeart/2005/8/layout/target3"/>
    <dgm:cxn modelId="{577D3E9E-8718-4FDE-8AB4-3C594B3F4B51}" type="presParOf" srcId="{160B021E-572C-41E8-984A-CFABE66F6D6B}" destId="{2DFF5940-1D69-4537-BDB3-3A40FAC2CD2B}" srcOrd="0" destOrd="0" presId="urn:microsoft.com/office/officeart/2005/8/layout/target3"/>
    <dgm:cxn modelId="{8170E02C-4E74-41C9-89E4-F2642806062F}" type="presParOf" srcId="{160B021E-572C-41E8-984A-CFABE66F6D6B}" destId="{FF7A73A9-D304-476F-84BB-1A73448121BD}" srcOrd="1" destOrd="0" presId="urn:microsoft.com/office/officeart/2005/8/layout/target3"/>
    <dgm:cxn modelId="{B4CA079B-0341-4ED4-B1D6-74F69CF3ECDD}" type="presParOf" srcId="{160B021E-572C-41E8-984A-CFABE66F6D6B}" destId="{F17A1CE9-257F-4103-AD5E-B2203F4DBF72}" srcOrd="2" destOrd="0" presId="urn:microsoft.com/office/officeart/2005/8/layout/target3"/>
    <dgm:cxn modelId="{F5BA3FAA-C5F5-48A9-A8FF-3507C358D0D7}" type="presParOf" srcId="{160B021E-572C-41E8-984A-CFABE66F6D6B}" destId="{FCEBB48C-7FA7-4855-B56A-4893025FDCC6}" srcOrd="3" destOrd="0" presId="urn:microsoft.com/office/officeart/2005/8/layout/target3"/>
    <dgm:cxn modelId="{281D6917-AF52-4E6C-B4D4-4B0416AE6A17}" type="presParOf" srcId="{160B021E-572C-41E8-984A-CFABE66F6D6B}" destId="{EB75A524-E3A6-487F-A79B-B5908C0726D3}" srcOrd="4" destOrd="0" presId="urn:microsoft.com/office/officeart/2005/8/layout/target3"/>
    <dgm:cxn modelId="{3F354CB5-0C26-4BAB-90E4-A99EEA867FC7}" type="presParOf" srcId="{160B021E-572C-41E8-984A-CFABE66F6D6B}" destId="{74038C1C-393C-4C14-BE45-6893CDF74E2D}" srcOrd="5" destOrd="0" presId="urn:microsoft.com/office/officeart/2005/8/layout/target3"/>
    <dgm:cxn modelId="{4C31D40C-9667-4E5B-960D-2025F2E9387B}" type="presParOf" srcId="{160B021E-572C-41E8-984A-CFABE66F6D6B}" destId="{E52DD613-587F-4769-8D02-B224DE037E92}" srcOrd="6" destOrd="0" presId="urn:microsoft.com/office/officeart/2005/8/layout/target3"/>
    <dgm:cxn modelId="{A923442F-25D5-4240-A62C-A93F87743934}" type="presParOf" srcId="{160B021E-572C-41E8-984A-CFABE66F6D6B}" destId="{7F60D6A6-418E-43D3-806E-CD41297B6939}" srcOrd="7" destOrd="0" presId="urn:microsoft.com/office/officeart/2005/8/layout/target3"/>
    <dgm:cxn modelId="{6C45EB6E-44FE-4D27-A968-C6E3D2537EBA}" type="presParOf" srcId="{160B021E-572C-41E8-984A-CFABE66F6D6B}" destId="{1C1E1D13-80A8-469F-904C-AF72F33AD7D3}" srcOrd="8" destOrd="0" presId="urn:microsoft.com/office/officeart/2005/8/layout/target3"/>
    <dgm:cxn modelId="{9B66A14E-8232-43F4-878C-5B4631824C77}" type="presParOf" srcId="{160B021E-572C-41E8-984A-CFABE66F6D6B}" destId="{14E72945-A8EC-4988-8801-4B5231F2AE96}" srcOrd="9" destOrd="0" presId="urn:microsoft.com/office/officeart/2005/8/layout/target3"/>
    <dgm:cxn modelId="{B05E8E3D-5AEA-4E6D-97E3-51EC7117AFDA}" type="presParOf" srcId="{160B021E-572C-41E8-984A-CFABE66F6D6B}" destId="{49D4772F-3F74-43F5-8E9D-08ADB89EC7AD}" srcOrd="10" destOrd="0" presId="urn:microsoft.com/office/officeart/2005/8/layout/target3"/>
    <dgm:cxn modelId="{3FE0CDC2-24EE-40A9-AF34-7CFBB50BA27F}" type="presParOf" srcId="{160B021E-572C-41E8-984A-CFABE66F6D6B}" destId="{1E97527D-482A-4271-9402-1ACECB659CDB}" srcOrd="11" destOrd="0" presId="urn:microsoft.com/office/officeart/2005/8/layout/target3"/>
    <dgm:cxn modelId="{735CA946-2F7B-42EE-803D-C2DFBE874FF3}" type="presParOf" srcId="{160B021E-572C-41E8-984A-CFABE66F6D6B}" destId="{D080B065-7A87-491A-8647-A0A690B8C657}" srcOrd="12" destOrd="0" presId="urn:microsoft.com/office/officeart/2005/8/layout/target3"/>
    <dgm:cxn modelId="{9565FCAD-4D38-4FA8-ADF2-CE6C6483C0B4}" type="presParOf" srcId="{160B021E-572C-41E8-984A-CFABE66F6D6B}" destId="{3158F1B1-BCCA-4DCF-A852-752E68068EB7}" srcOrd="13" destOrd="0" presId="urn:microsoft.com/office/officeart/2005/8/layout/target3"/>
    <dgm:cxn modelId="{41F2CC34-E1A3-4BC0-8B9D-9ACD40EEC059}" type="presParOf" srcId="{160B021E-572C-41E8-984A-CFABE66F6D6B}" destId="{38DF14F9-3798-4AF6-9CAD-8C8538987367}" srcOrd="14" destOrd="0" presId="urn:microsoft.com/office/officeart/2005/8/layout/target3"/>
    <dgm:cxn modelId="{2FEC91E8-D273-4CDF-931B-4603458482EF}" type="presParOf" srcId="{160B021E-572C-41E8-984A-CFABE66F6D6B}" destId="{8F994363-18A1-4F1C-B627-87E63A3A010E}" srcOrd="15" destOrd="0" presId="urn:microsoft.com/office/officeart/2005/8/layout/target3"/>
    <dgm:cxn modelId="{212A4E32-7D5E-4BAF-9C4E-3BCB45559B2E}" type="presParOf" srcId="{160B021E-572C-41E8-984A-CFABE66F6D6B}" destId="{3B0B7308-13BD-43FB-95D2-E18B215FEC94}" srcOrd="16" destOrd="0" presId="urn:microsoft.com/office/officeart/2005/8/layout/target3"/>
    <dgm:cxn modelId="{D3EB14D4-F501-4516-8D8A-95CFFEDE74E7}" type="presParOf" srcId="{160B021E-572C-41E8-984A-CFABE66F6D6B}" destId="{2F017959-6E44-4C36-B3E4-55E1A765F7D9}" srcOrd="17" destOrd="0" presId="urn:microsoft.com/office/officeart/2005/8/layout/target3"/>
    <dgm:cxn modelId="{DDEC64C5-2CFC-448F-9B86-23B964AA1C9A}" type="presParOf" srcId="{160B021E-572C-41E8-984A-CFABE66F6D6B}" destId="{E31EEB33-69D3-4A7A-9917-D00D6419E74E}" srcOrd="18" destOrd="0" presId="urn:microsoft.com/office/officeart/2005/8/layout/target3"/>
    <dgm:cxn modelId="{B2A99859-767C-49DF-91C4-9A9816DECD7D}" type="presParOf" srcId="{160B021E-572C-41E8-984A-CFABE66F6D6B}" destId="{F6EF33EF-79EA-4A44-A58C-6F61D718573B}" srcOrd="19" destOrd="0" presId="urn:microsoft.com/office/officeart/2005/8/layout/target3"/>
    <dgm:cxn modelId="{96A34662-B7E7-45DC-9D51-94651597A580}" type="presParOf" srcId="{160B021E-572C-41E8-984A-CFABE66F6D6B}" destId="{5C6D5FFC-F3BF-482C-842F-B56607E5C467}" srcOrd="20" destOrd="0" presId="urn:microsoft.com/office/officeart/2005/8/layout/target3"/>
    <dgm:cxn modelId="{B44FF59B-5BC8-431E-A4FE-63E94C56AE0C}" type="presParOf" srcId="{160B021E-572C-41E8-984A-CFABE66F6D6B}" destId="{531B3CF4-B064-4A1C-A832-0EEEBC589178}" srcOrd="21" destOrd="0" presId="urn:microsoft.com/office/officeart/2005/8/layout/target3"/>
    <dgm:cxn modelId="{46D60E65-BA1F-4310-9DCD-3C52741BE49A}" type="presParOf" srcId="{160B021E-572C-41E8-984A-CFABE66F6D6B}" destId="{7DC11692-51F4-4434-B124-2E0C672B16EE}" srcOrd="22" destOrd="0" presId="urn:microsoft.com/office/officeart/2005/8/layout/target3"/>
    <dgm:cxn modelId="{27F20D13-0DB2-48C0-8530-F4E712282CC5}" type="presParOf" srcId="{160B021E-572C-41E8-984A-CFABE66F6D6B}" destId="{BF1FC8DB-3E10-4CB3-BF9E-D77CDAD31A92}" srcOrd="23" destOrd="0" presId="urn:microsoft.com/office/officeart/2005/8/layout/target3"/>
  </dgm:cxnLst>
  <dgm:bg/>
  <dgm:whole/>
</dgm:dataModel>
</file>

<file path=ppt/diagrams/data5.xml><?xml version="1.0" encoding="utf-8"?>
<dgm:dataModel xmlns:dgm="http://schemas.openxmlformats.org/drawingml/2006/diagram" xmlns:a="http://schemas.openxmlformats.org/drawingml/2006/main">
  <dgm:ptLst>
    <dgm:pt modelId="{FCBBF816-CB70-4E9A-AEB5-DD0050ECC2A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190A52C-D7DF-4019-AF3E-4733237EE54C}">
      <dgm:prSet/>
      <dgm:spPr/>
      <dgm:t>
        <a:bodyPr/>
        <a:lstStyle/>
        <a:p>
          <a:pPr rtl="0"/>
          <a:r>
            <a:rPr lang="en-US" b="1" i="1" dirty="0" smtClean="0">
              <a:solidFill>
                <a:srgbClr val="FFFF00"/>
              </a:solidFill>
            </a:rPr>
            <a:t>Building may be public building or residential building </a:t>
          </a:r>
          <a:br>
            <a:rPr lang="en-US" b="1" i="1" dirty="0" smtClean="0">
              <a:solidFill>
                <a:srgbClr val="FFFF00"/>
              </a:solidFill>
            </a:rPr>
          </a:br>
          <a:r>
            <a:rPr lang="en-US" b="1" i="1" dirty="0" smtClean="0">
              <a:solidFill>
                <a:srgbClr val="FFFF00"/>
              </a:solidFill>
            </a:rPr>
            <a:t>like school , collages , office , hospital etc…!!</a:t>
          </a:r>
          <a:endParaRPr lang="en-US" b="1" i="1" dirty="0">
            <a:solidFill>
              <a:srgbClr val="FFFF00"/>
            </a:solidFill>
          </a:endParaRPr>
        </a:p>
      </dgm:t>
    </dgm:pt>
    <dgm:pt modelId="{CB5F01B7-F850-4E2D-9E03-C76A71CE7FF7}" type="parTrans" cxnId="{3408D166-ED5A-423B-BC02-EAFAB4EE8BAE}">
      <dgm:prSet/>
      <dgm:spPr/>
      <dgm:t>
        <a:bodyPr/>
        <a:lstStyle/>
        <a:p>
          <a:endParaRPr lang="en-US"/>
        </a:p>
      </dgm:t>
    </dgm:pt>
    <dgm:pt modelId="{1D68B2F4-A24B-4CA6-B6F9-2707AF58D7A7}" type="sibTrans" cxnId="{3408D166-ED5A-423B-BC02-EAFAB4EE8BAE}">
      <dgm:prSet/>
      <dgm:spPr/>
      <dgm:t>
        <a:bodyPr/>
        <a:lstStyle/>
        <a:p>
          <a:endParaRPr lang="en-US"/>
        </a:p>
      </dgm:t>
    </dgm:pt>
    <dgm:pt modelId="{CB1E3DD4-A3F8-4A0A-BF5F-ACAD0B9B44A7}" type="pres">
      <dgm:prSet presAssocID="{FCBBF816-CB70-4E9A-AEB5-DD0050ECC2AF}" presName="linearFlow" presStyleCnt="0">
        <dgm:presLayoutVars>
          <dgm:dir/>
          <dgm:resizeHandles val="exact"/>
        </dgm:presLayoutVars>
      </dgm:prSet>
      <dgm:spPr/>
      <dgm:t>
        <a:bodyPr/>
        <a:lstStyle/>
        <a:p>
          <a:endParaRPr lang="en-US"/>
        </a:p>
      </dgm:t>
    </dgm:pt>
    <dgm:pt modelId="{B57E4693-9F20-4DE7-87D7-2DB38B270496}" type="pres">
      <dgm:prSet presAssocID="{F190A52C-D7DF-4019-AF3E-4733237EE54C}" presName="composite" presStyleCnt="0"/>
      <dgm:spPr/>
    </dgm:pt>
    <dgm:pt modelId="{02C0D77A-8719-4D7F-95CC-45E1FCD8449B}" type="pres">
      <dgm:prSet presAssocID="{F190A52C-D7DF-4019-AF3E-4733237EE54C}" presName="imgShp" presStyleLbl="fgImgPlace1" presStyleIdx="0" presStyleCnt="1"/>
      <dgm:spPr/>
    </dgm:pt>
    <dgm:pt modelId="{EF910590-F3F2-4BFF-97BF-6581656DC17F}" type="pres">
      <dgm:prSet presAssocID="{F190A52C-D7DF-4019-AF3E-4733237EE54C}" presName="txShp" presStyleLbl="node1" presStyleIdx="0" presStyleCnt="1" custScaleX="130479" custLinFactNeighborX="472" custLinFactNeighborY="-9375">
        <dgm:presLayoutVars>
          <dgm:bulletEnabled val="1"/>
        </dgm:presLayoutVars>
      </dgm:prSet>
      <dgm:spPr/>
      <dgm:t>
        <a:bodyPr/>
        <a:lstStyle/>
        <a:p>
          <a:endParaRPr lang="en-US"/>
        </a:p>
      </dgm:t>
    </dgm:pt>
  </dgm:ptLst>
  <dgm:cxnLst>
    <dgm:cxn modelId="{915762D9-AD7C-466D-A301-23C32E445EDA}" type="presOf" srcId="{F190A52C-D7DF-4019-AF3E-4733237EE54C}" destId="{EF910590-F3F2-4BFF-97BF-6581656DC17F}" srcOrd="0" destOrd="0" presId="urn:microsoft.com/office/officeart/2005/8/layout/vList3"/>
    <dgm:cxn modelId="{3408D166-ED5A-423B-BC02-EAFAB4EE8BAE}" srcId="{FCBBF816-CB70-4E9A-AEB5-DD0050ECC2AF}" destId="{F190A52C-D7DF-4019-AF3E-4733237EE54C}" srcOrd="0" destOrd="0" parTransId="{CB5F01B7-F850-4E2D-9E03-C76A71CE7FF7}" sibTransId="{1D68B2F4-A24B-4CA6-B6F9-2707AF58D7A7}"/>
    <dgm:cxn modelId="{17627BF7-8DE1-4DAD-8CF4-0D30729124D2}" type="presOf" srcId="{FCBBF816-CB70-4E9A-AEB5-DD0050ECC2AF}" destId="{CB1E3DD4-A3F8-4A0A-BF5F-ACAD0B9B44A7}" srcOrd="0" destOrd="0" presId="urn:microsoft.com/office/officeart/2005/8/layout/vList3"/>
    <dgm:cxn modelId="{2D14DFC5-1601-4529-B75D-5FB8EE0E058F}" type="presParOf" srcId="{CB1E3DD4-A3F8-4A0A-BF5F-ACAD0B9B44A7}" destId="{B57E4693-9F20-4DE7-87D7-2DB38B270496}" srcOrd="0" destOrd="0" presId="urn:microsoft.com/office/officeart/2005/8/layout/vList3"/>
    <dgm:cxn modelId="{86F3776F-005A-4C13-BA79-9A8C3AAA1108}" type="presParOf" srcId="{B57E4693-9F20-4DE7-87D7-2DB38B270496}" destId="{02C0D77A-8719-4D7F-95CC-45E1FCD8449B}" srcOrd="0" destOrd="0" presId="urn:microsoft.com/office/officeart/2005/8/layout/vList3"/>
    <dgm:cxn modelId="{06A96009-9CC6-4D32-A694-2EB2C0F0B60A}" type="presParOf" srcId="{B57E4693-9F20-4DE7-87D7-2DB38B270496}" destId="{EF910590-F3F2-4BFF-97BF-6581656DC17F}" srcOrd="1" destOrd="0" presId="urn:microsoft.com/office/officeart/2005/8/layout/vList3"/>
  </dgm:cxnLst>
  <dgm:bg/>
  <dgm:whole/>
</dgm:dataModel>
</file>

<file path=ppt/diagrams/data6.xml><?xml version="1.0" encoding="utf-8"?>
<dgm:dataModel xmlns:dgm="http://schemas.openxmlformats.org/drawingml/2006/diagram" xmlns:a="http://schemas.openxmlformats.org/drawingml/2006/main">
  <dgm:ptLst>
    <dgm:pt modelId="{4D2AA6AE-90D2-4BF1-AE04-0E6CB232B32E}" type="doc">
      <dgm:prSet loTypeId="urn:microsoft.com/office/officeart/2005/8/layout/target3" loCatId="relationship" qsTypeId="urn:microsoft.com/office/officeart/2005/8/quickstyle/3d9" qsCatId="3D" csTypeId="urn:microsoft.com/office/officeart/2005/8/colors/accent1_2" csCatId="accent1"/>
      <dgm:spPr/>
      <dgm:t>
        <a:bodyPr/>
        <a:lstStyle/>
        <a:p>
          <a:endParaRPr lang="en-US"/>
        </a:p>
      </dgm:t>
    </dgm:pt>
    <dgm:pt modelId="{4C41B80D-84EA-490C-BCAD-9CEDD42B7C27}">
      <dgm:prSet custT="1"/>
      <dgm:spPr/>
      <dgm:t>
        <a:bodyPr/>
        <a:lstStyle/>
        <a:p>
          <a:pPr rtl="0"/>
          <a:r>
            <a:rPr lang="en-US" sz="3600" b="1" i="1" smtClean="0">
              <a:latin typeface="Berlin Sans FB Demi" pitchFamily="34" charset="0"/>
            </a:rPr>
            <a:t>1. Layout of industrial building:-</a:t>
          </a:r>
          <a:br>
            <a:rPr lang="en-US" sz="3600" b="1" i="1" smtClean="0">
              <a:latin typeface="Berlin Sans FB Demi" pitchFamily="34" charset="0"/>
            </a:rPr>
          </a:br>
          <a:r>
            <a:rPr lang="en-US" sz="3600" b="1" i="1" smtClean="0">
              <a:latin typeface="Berlin Sans FB Demi" pitchFamily="34" charset="0"/>
            </a:rPr>
            <a:t>2.Varias components of an industrial building:-</a:t>
          </a:r>
          <a:br>
            <a:rPr lang="en-US" sz="3600" b="1" i="1" smtClean="0">
              <a:latin typeface="Berlin Sans FB Demi" pitchFamily="34" charset="0"/>
            </a:rPr>
          </a:br>
          <a:r>
            <a:rPr lang="en-US" sz="3600" b="1" i="1" smtClean="0">
              <a:latin typeface="Berlin Sans FB Demi" pitchFamily="34" charset="0"/>
            </a:rPr>
            <a:t>3. planning of industrial building :-</a:t>
          </a:r>
          <a:br>
            <a:rPr lang="en-US" sz="3600" b="1" i="1" smtClean="0">
              <a:latin typeface="Berlin Sans FB Demi" pitchFamily="34" charset="0"/>
            </a:rPr>
          </a:br>
          <a:r>
            <a:rPr lang="en-US" sz="3600" b="1" i="1" smtClean="0">
              <a:latin typeface="Berlin Sans FB Demi" pitchFamily="34" charset="0"/>
            </a:rPr>
            <a:t>4. Requirements of an industrial building:- </a:t>
          </a:r>
          <a:br>
            <a:rPr lang="en-US" sz="3600" b="1" i="1" smtClean="0">
              <a:latin typeface="Berlin Sans FB Demi" pitchFamily="34" charset="0"/>
            </a:rPr>
          </a:br>
          <a:r>
            <a:rPr lang="en-US" sz="3600" b="1" i="1" smtClean="0">
              <a:latin typeface="Berlin Sans FB Demi" pitchFamily="34" charset="0"/>
            </a:rPr>
            <a:t>  </a:t>
          </a:r>
          <a:endParaRPr lang="en-US" sz="3600" b="1" i="1" dirty="0">
            <a:latin typeface="Berlin Sans FB Demi" pitchFamily="34" charset="0"/>
          </a:endParaRPr>
        </a:p>
      </dgm:t>
    </dgm:pt>
    <dgm:pt modelId="{55DFD93C-03C8-4063-B0FF-90102DAB5DBB}" type="parTrans" cxnId="{EAD44F53-63A8-44C8-B8BF-FD5BC91DF9AA}">
      <dgm:prSet/>
      <dgm:spPr/>
      <dgm:t>
        <a:bodyPr/>
        <a:lstStyle/>
        <a:p>
          <a:endParaRPr lang="en-US"/>
        </a:p>
      </dgm:t>
    </dgm:pt>
    <dgm:pt modelId="{E16C2491-D4CC-4136-A60E-66B615EFB370}" type="sibTrans" cxnId="{EAD44F53-63A8-44C8-B8BF-FD5BC91DF9AA}">
      <dgm:prSet/>
      <dgm:spPr/>
      <dgm:t>
        <a:bodyPr/>
        <a:lstStyle/>
        <a:p>
          <a:endParaRPr lang="en-US"/>
        </a:p>
      </dgm:t>
    </dgm:pt>
    <dgm:pt modelId="{3F0C3404-F53C-40B6-AEE7-D6801A1D0DFC}" type="pres">
      <dgm:prSet presAssocID="{4D2AA6AE-90D2-4BF1-AE04-0E6CB232B32E}" presName="Name0" presStyleCnt="0">
        <dgm:presLayoutVars>
          <dgm:chMax val="7"/>
          <dgm:dir/>
          <dgm:animLvl val="lvl"/>
          <dgm:resizeHandles val="exact"/>
        </dgm:presLayoutVars>
      </dgm:prSet>
      <dgm:spPr/>
      <dgm:t>
        <a:bodyPr/>
        <a:lstStyle/>
        <a:p>
          <a:endParaRPr lang="en-US"/>
        </a:p>
      </dgm:t>
    </dgm:pt>
    <dgm:pt modelId="{94A064B5-6292-4180-BF76-EFF9F28FD9F4}" type="pres">
      <dgm:prSet presAssocID="{4C41B80D-84EA-490C-BCAD-9CEDD42B7C27}" presName="circle1" presStyleLbl="node1" presStyleIdx="0" presStyleCnt="1"/>
      <dgm:spPr/>
    </dgm:pt>
    <dgm:pt modelId="{1A8FBF0E-4535-4E4A-9F20-EAC2346244A9}" type="pres">
      <dgm:prSet presAssocID="{4C41B80D-84EA-490C-BCAD-9CEDD42B7C27}" presName="space" presStyleCnt="0"/>
      <dgm:spPr/>
    </dgm:pt>
    <dgm:pt modelId="{E9027BBC-4F9E-4CC0-8D2A-0BCCE4DB0DFA}" type="pres">
      <dgm:prSet presAssocID="{4C41B80D-84EA-490C-BCAD-9CEDD42B7C27}" presName="rect1" presStyleLbl="alignAcc1" presStyleIdx="0" presStyleCnt="1"/>
      <dgm:spPr/>
      <dgm:t>
        <a:bodyPr/>
        <a:lstStyle/>
        <a:p>
          <a:endParaRPr lang="en-US"/>
        </a:p>
      </dgm:t>
    </dgm:pt>
    <dgm:pt modelId="{275BFFF9-3B0C-4A3C-9B18-8874AB9C5262}" type="pres">
      <dgm:prSet presAssocID="{4C41B80D-84EA-490C-BCAD-9CEDD42B7C27}" presName="rect1ParTxNoCh" presStyleLbl="alignAcc1" presStyleIdx="0" presStyleCnt="1">
        <dgm:presLayoutVars>
          <dgm:chMax val="1"/>
          <dgm:bulletEnabled val="1"/>
        </dgm:presLayoutVars>
      </dgm:prSet>
      <dgm:spPr/>
      <dgm:t>
        <a:bodyPr/>
        <a:lstStyle/>
        <a:p>
          <a:endParaRPr lang="en-US"/>
        </a:p>
      </dgm:t>
    </dgm:pt>
  </dgm:ptLst>
  <dgm:cxnLst>
    <dgm:cxn modelId="{EAD44F53-63A8-44C8-B8BF-FD5BC91DF9AA}" srcId="{4D2AA6AE-90D2-4BF1-AE04-0E6CB232B32E}" destId="{4C41B80D-84EA-490C-BCAD-9CEDD42B7C27}" srcOrd="0" destOrd="0" parTransId="{55DFD93C-03C8-4063-B0FF-90102DAB5DBB}" sibTransId="{E16C2491-D4CC-4136-A60E-66B615EFB370}"/>
    <dgm:cxn modelId="{CAEF1C16-3C9C-4E1D-A828-D64D9249C92A}" type="presOf" srcId="{4D2AA6AE-90D2-4BF1-AE04-0E6CB232B32E}" destId="{3F0C3404-F53C-40B6-AEE7-D6801A1D0DFC}" srcOrd="0" destOrd="0" presId="urn:microsoft.com/office/officeart/2005/8/layout/target3"/>
    <dgm:cxn modelId="{C4EBC15D-42E9-4FAE-AFD9-60172C7B969F}" type="presOf" srcId="{4C41B80D-84EA-490C-BCAD-9CEDD42B7C27}" destId="{E9027BBC-4F9E-4CC0-8D2A-0BCCE4DB0DFA}" srcOrd="0" destOrd="0" presId="urn:microsoft.com/office/officeart/2005/8/layout/target3"/>
    <dgm:cxn modelId="{E26169F4-96E4-4B44-9B32-A99B9503881C}" type="presOf" srcId="{4C41B80D-84EA-490C-BCAD-9CEDD42B7C27}" destId="{275BFFF9-3B0C-4A3C-9B18-8874AB9C5262}" srcOrd="1" destOrd="0" presId="urn:microsoft.com/office/officeart/2005/8/layout/target3"/>
    <dgm:cxn modelId="{181EFE86-70EF-43F7-B8F9-480890D649F0}" type="presParOf" srcId="{3F0C3404-F53C-40B6-AEE7-D6801A1D0DFC}" destId="{94A064B5-6292-4180-BF76-EFF9F28FD9F4}" srcOrd="0" destOrd="0" presId="urn:microsoft.com/office/officeart/2005/8/layout/target3"/>
    <dgm:cxn modelId="{73AF00A2-C80B-470C-8D40-FF97AFD81518}" type="presParOf" srcId="{3F0C3404-F53C-40B6-AEE7-D6801A1D0DFC}" destId="{1A8FBF0E-4535-4E4A-9F20-EAC2346244A9}" srcOrd="1" destOrd="0" presId="urn:microsoft.com/office/officeart/2005/8/layout/target3"/>
    <dgm:cxn modelId="{73F8E2D3-D674-4AA1-858C-F800FD0605D9}" type="presParOf" srcId="{3F0C3404-F53C-40B6-AEE7-D6801A1D0DFC}" destId="{E9027BBC-4F9E-4CC0-8D2A-0BCCE4DB0DFA}" srcOrd="2" destOrd="0" presId="urn:microsoft.com/office/officeart/2005/8/layout/target3"/>
    <dgm:cxn modelId="{AF1F6AB4-57C9-47EF-A5EC-0441D4DA44F3}" type="presParOf" srcId="{3F0C3404-F53C-40B6-AEE7-D6801A1D0DFC}" destId="{275BFFF9-3B0C-4A3C-9B18-8874AB9C5262}" srcOrd="3" destOrd="0" presId="urn:microsoft.com/office/officeart/2005/8/layout/target3"/>
  </dgm:cxnLst>
  <dgm:bg/>
  <dgm:whole/>
</dgm:dataModel>
</file>

<file path=ppt/diagrams/data7.xml><?xml version="1.0" encoding="utf-8"?>
<dgm:dataModel xmlns:dgm="http://schemas.openxmlformats.org/drawingml/2006/diagram" xmlns:a="http://schemas.openxmlformats.org/drawingml/2006/main">
  <dgm:ptLst>
    <dgm:pt modelId="{745007A6-948C-47DF-B06B-01EEC8EE5D4A}" type="doc">
      <dgm:prSet loTypeId="urn:microsoft.com/office/officeart/2005/8/layout/target3" loCatId="relationship" qsTypeId="urn:microsoft.com/office/officeart/2005/8/quickstyle/3d7" qsCatId="3D" csTypeId="urn:microsoft.com/office/officeart/2005/8/colors/accent1_2" csCatId="accent1" phldr="1"/>
      <dgm:spPr/>
      <dgm:t>
        <a:bodyPr/>
        <a:lstStyle/>
        <a:p>
          <a:endParaRPr lang="en-US"/>
        </a:p>
      </dgm:t>
    </dgm:pt>
    <dgm:pt modelId="{F5B1E95B-4CC7-4C35-8CAB-CB8E49C9A947}">
      <dgm:prSet>
        <dgm:style>
          <a:lnRef idx="1">
            <a:schemeClr val="accent1"/>
          </a:lnRef>
          <a:fillRef idx="3">
            <a:schemeClr val="accent1"/>
          </a:fillRef>
          <a:effectRef idx="2">
            <a:schemeClr val="accent1"/>
          </a:effectRef>
          <a:fontRef idx="minor">
            <a:schemeClr val="lt1"/>
          </a:fontRef>
        </dgm:style>
      </dgm:prSet>
      <dgm:spPr/>
      <dgm:t>
        <a:bodyPr/>
        <a:lstStyle/>
        <a:p>
          <a:pPr rtl="0"/>
          <a:r>
            <a:rPr lang="en-US" b="1" i="1" dirty="0" smtClean="0">
              <a:solidFill>
                <a:schemeClr val="bg1">
                  <a:lumMod val="95000"/>
                </a:schemeClr>
              </a:solidFill>
              <a:latin typeface="Comic Sans MS" pitchFamily="66" charset="0"/>
            </a:rPr>
            <a:t>LAYOUT OF AN INDUSTRIAL BUILDING </a:t>
          </a:r>
          <a:endParaRPr lang="en-US" b="1" i="1" dirty="0">
            <a:solidFill>
              <a:schemeClr val="bg1">
                <a:lumMod val="95000"/>
              </a:schemeClr>
            </a:solidFill>
            <a:latin typeface="Comic Sans MS" pitchFamily="66" charset="0"/>
          </a:endParaRPr>
        </a:p>
      </dgm:t>
    </dgm:pt>
    <dgm:pt modelId="{CACF7E8C-5056-462B-BAEF-1E3C602DED4D}" type="parTrans" cxnId="{18A35773-621E-4C78-A347-7E0CE3870379}">
      <dgm:prSet/>
      <dgm:spPr/>
      <dgm:t>
        <a:bodyPr/>
        <a:lstStyle/>
        <a:p>
          <a:endParaRPr lang="en-US"/>
        </a:p>
      </dgm:t>
    </dgm:pt>
    <dgm:pt modelId="{64718276-CE0E-4273-9BBE-944B441414BB}" type="sibTrans" cxnId="{18A35773-621E-4C78-A347-7E0CE3870379}">
      <dgm:prSet/>
      <dgm:spPr/>
      <dgm:t>
        <a:bodyPr/>
        <a:lstStyle/>
        <a:p>
          <a:endParaRPr lang="en-US"/>
        </a:p>
      </dgm:t>
    </dgm:pt>
    <dgm:pt modelId="{80C842DE-5DE8-4664-A076-AA5F2DECAD91}" type="pres">
      <dgm:prSet presAssocID="{745007A6-948C-47DF-B06B-01EEC8EE5D4A}" presName="Name0" presStyleCnt="0">
        <dgm:presLayoutVars>
          <dgm:chMax val="7"/>
          <dgm:dir/>
          <dgm:animLvl val="lvl"/>
          <dgm:resizeHandles val="exact"/>
        </dgm:presLayoutVars>
      </dgm:prSet>
      <dgm:spPr/>
      <dgm:t>
        <a:bodyPr/>
        <a:lstStyle/>
        <a:p>
          <a:endParaRPr lang="en-US"/>
        </a:p>
      </dgm:t>
    </dgm:pt>
    <dgm:pt modelId="{5762ECE7-32A7-4C54-819D-66D0EF0B56D0}" type="pres">
      <dgm:prSet presAssocID="{F5B1E95B-4CC7-4C35-8CAB-CB8E49C9A947}" presName="circle1" presStyleLbl="node1" presStyleIdx="0" presStyleCnt="1"/>
      <dgm:spPr/>
    </dgm:pt>
    <dgm:pt modelId="{F3333DDB-3C5F-4014-9AF1-A5DE62E756C4}" type="pres">
      <dgm:prSet presAssocID="{F5B1E95B-4CC7-4C35-8CAB-CB8E49C9A947}" presName="space" presStyleCnt="0"/>
      <dgm:spPr/>
    </dgm:pt>
    <dgm:pt modelId="{EEBE2B37-1840-4CD5-8B48-55CD8C04C7F9}" type="pres">
      <dgm:prSet presAssocID="{F5B1E95B-4CC7-4C35-8CAB-CB8E49C9A947}" presName="rect1" presStyleLbl="alignAcc1" presStyleIdx="0" presStyleCnt="1"/>
      <dgm:spPr/>
      <dgm:t>
        <a:bodyPr/>
        <a:lstStyle/>
        <a:p>
          <a:endParaRPr lang="en-US"/>
        </a:p>
      </dgm:t>
    </dgm:pt>
    <dgm:pt modelId="{4E773DCA-952C-4516-8A26-1964410A51E9}" type="pres">
      <dgm:prSet presAssocID="{F5B1E95B-4CC7-4C35-8CAB-CB8E49C9A947}" presName="rect1ParTxNoCh" presStyleLbl="alignAcc1" presStyleIdx="0" presStyleCnt="1">
        <dgm:presLayoutVars>
          <dgm:chMax val="1"/>
          <dgm:bulletEnabled val="1"/>
        </dgm:presLayoutVars>
      </dgm:prSet>
      <dgm:spPr/>
      <dgm:t>
        <a:bodyPr/>
        <a:lstStyle/>
        <a:p>
          <a:endParaRPr lang="en-US"/>
        </a:p>
      </dgm:t>
    </dgm:pt>
  </dgm:ptLst>
  <dgm:cxnLst>
    <dgm:cxn modelId="{8196C1CE-0AB6-4503-96C6-786250EE9253}" type="presOf" srcId="{F5B1E95B-4CC7-4C35-8CAB-CB8E49C9A947}" destId="{EEBE2B37-1840-4CD5-8B48-55CD8C04C7F9}" srcOrd="0" destOrd="0" presId="urn:microsoft.com/office/officeart/2005/8/layout/target3"/>
    <dgm:cxn modelId="{18A35773-621E-4C78-A347-7E0CE3870379}" srcId="{745007A6-948C-47DF-B06B-01EEC8EE5D4A}" destId="{F5B1E95B-4CC7-4C35-8CAB-CB8E49C9A947}" srcOrd="0" destOrd="0" parTransId="{CACF7E8C-5056-462B-BAEF-1E3C602DED4D}" sibTransId="{64718276-CE0E-4273-9BBE-944B441414BB}"/>
    <dgm:cxn modelId="{B6B4AD29-7E5E-453D-ABF1-2BE0DE80317C}" type="presOf" srcId="{F5B1E95B-4CC7-4C35-8CAB-CB8E49C9A947}" destId="{4E773DCA-952C-4516-8A26-1964410A51E9}" srcOrd="1" destOrd="0" presId="urn:microsoft.com/office/officeart/2005/8/layout/target3"/>
    <dgm:cxn modelId="{C601CB6B-B9F0-4792-A9F3-50C45B945D8A}" type="presOf" srcId="{745007A6-948C-47DF-B06B-01EEC8EE5D4A}" destId="{80C842DE-5DE8-4664-A076-AA5F2DECAD91}" srcOrd="0" destOrd="0" presId="urn:microsoft.com/office/officeart/2005/8/layout/target3"/>
    <dgm:cxn modelId="{DE4DD02F-72F9-4D2B-9B1D-9136C2F15D0C}" type="presParOf" srcId="{80C842DE-5DE8-4664-A076-AA5F2DECAD91}" destId="{5762ECE7-32A7-4C54-819D-66D0EF0B56D0}" srcOrd="0" destOrd="0" presId="urn:microsoft.com/office/officeart/2005/8/layout/target3"/>
    <dgm:cxn modelId="{C6A74D2E-41EE-42F3-92A0-A829319C5130}" type="presParOf" srcId="{80C842DE-5DE8-4664-A076-AA5F2DECAD91}" destId="{F3333DDB-3C5F-4014-9AF1-A5DE62E756C4}" srcOrd="1" destOrd="0" presId="urn:microsoft.com/office/officeart/2005/8/layout/target3"/>
    <dgm:cxn modelId="{0B708135-8CC8-4AC4-BCDC-D96D164BA0A9}" type="presParOf" srcId="{80C842DE-5DE8-4664-A076-AA5F2DECAD91}" destId="{EEBE2B37-1840-4CD5-8B48-55CD8C04C7F9}" srcOrd="2" destOrd="0" presId="urn:microsoft.com/office/officeart/2005/8/layout/target3"/>
    <dgm:cxn modelId="{B17C0C0F-DE5D-45D2-8390-FDBCAEA53E89}" type="presParOf" srcId="{80C842DE-5DE8-4664-A076-AA5F2DECAD91}" destId="{4E773DCA-952C-4516-8A26-1964410A51E9}" srcOrd="3" destOrd="0" presId="urn:microsoft.com/office/officeart/2005/8/layout/target3"/>
  </dgm:cxnLst>
  <dgm:bg/>
  <dgm:whole/>
</dgm:dataModel>
</file>

<file path=ppt/diagrams/data8.xml><?xml version="1.0" encoding="utf-8"?>
<dgm:dataModel xmlns:dgm="http://schemas.openxmlformats.org/drawingml/2006/diagram" xmlns:a="http://schemas.openxmlformats.org/drawingml/2006/main">
  <dgm:ptLst>
    <dgm:pt modelId="{7ABE963D-8219-42A4-96C5-12F8E98977D9}" type="doc">
      <dgm:prSet loTypeId="urn:microsoft.com/office/officeart/2005/8/layout/venn1" loCatId="relationship" qsTypeId="urn:microsoft.com/office/officeart/2005/8/quickstyle/3d8" qsCatId="3D" csTypeId="urn:microsoft.com/office/officeart/2005/8/colors/accent1_2" csCatId="accent1" phldr="1"/>
      <dgm:spPr/>
      <dgm:t>
        <a:bodyPr/>
        <a:lstStyle/>
        <a:p>
          <a:endParaRPr lang="en-US"/>
        </a:p>
      </dgm:t>
    </dgm:pt>
    <dgm:pt modelId="{4FFDC06E-0667-46A0-8AFF-60396BF8C695}">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smtClean="0"/>
            <a:t>A. Built up area :</a:t>
          </a:r>
          <a:br>
            <a:rPr lang="en-US" b="1" dirty="0" smtClean="0"/>
          </a:br>
          <a:r>
            <a:rPr lang="en-US" b="1" dirty="0" smtClean="0"/>
            <a:t/>
          </a:r>
          <a:br>
            <a:rPr lang="en-US" b="1" dirty="0" smtClean="0"/>
          </a:br>
          <a:r>
            <a:rPr lang="en-US" b="1" dirty="0" smtClean="0"/>
            <a:t>50-60% of plot area :</a:t>
          </a:r>
          <a:br>
            <a:rPr lang="en-US" b="1" dirty="0" smtClean="0"/>
          </a:br>
          <a:r>
            <a:rPr lang="en-US" b="1" dirty="0" smtClean="0"/>
            <a:t>-Factory </a:t>
          </a:r>
          <a:br>
            <a:rPr lang="en-US" b="1" dirty="0" smtClean="0"/>
          </a:br>
          <a:r>
            <a:rPr lang="en-US" b="1" dirty="0" smtClean="0"/>
            <a:t>-Office </a:t>
          </a:r>
          <a:br>
            <a:rPr lang="en-US" b="1" dirty="0" smtClean="0"/>
          </a:br>
          <a:r>
            <a:rPr lang="en-US" b="1" dirty="0" smtClean="0"/>
            <a:t>-Store</a:t>
          </a:r>
          <a:br>
            <a:rPr lang="en-US" b="1" dirty="0" smtClean="0"/>
          </a:br>
          <a:r>
            <a:rPr lang="en-US" b="1" dirty="0" smtClean="0"/>
            <a:t>-welfare units</a:t>
          </a:r>
          <a:endParaRPr lang="en-US" b="1" dirty="0"/>
        </a:p>
      </dgm:t>
    </dgm:pt>
    <dgm:pt modelId="{40BE9EDE-5EC8-4EDD-9502-830DDB6ADE52}" type="parTrans" cxnId="{15751CA9-4819-4FD1-A1B1-F649049E50A2}">
      <dgm:prSet/>
      <dgm:spPr/>
      <dgm:t>
        <a:bodyPr/>
        <a:lstStyle/>
        <a:p>
          <a:endParaRPr lang="en-US"/>
        </a:p>
      </dgm:t>
    </dgm:pt>
    <dgm:pt modelId="{7557E696-D473-44A7-A082-58A41269ECAF}" type="sibTrans" cxnId="{15751CA9-4819-4FD1-A1B1-F649049E50A2}">
      <dgm:prSet/>
      <dgm:spPr/>
      <dgm:t>
        <a:bodyPr/>
        <a:lstStyle/>
        <a:p>
          <a:endParaRPr lang="en-US"/>
        </a:p>
      </dgm:t>
    </dgm:pt>
    <dgm:pt modelId="{00CF8DAC-A79B-47F8-B1FC-D6C87C1A7459}" type="pres">
      <dgm:prSet presAssocID="{7ABE963D-8219-42A4-96C5-12F8E98977D9}" presName="compositeShape" presStyleCnt="0">
        <dgm:presLayoutVars>
          <dgm:chMax val="7"/>
          <dgm:dir/>
          <dgm:resizeHandles val="exact"/>
        </dgm:presLayoutVars>
      </dgm:prSet>
      <dgm:spPr/>
      <dgm:t>
        <a:bodyPr/>
        <a:lstStyle/>
        <a:p>
          <a:endParaRPr lang="en-US"/>
        </a:p>
      </dgm:t>
    </dgm:pt>
    <dgm:pt modelId="{21CFC26C-8D47-47BE-B68B-62DDAE2A7577}" type="pres">
      <dgm:prSet presAssocID="{4FFDC06E-0667-46A0-8AFF-60396BF8C695}" presName="circ1TxSh" presStyleLbl="vennNode1" presStyleIdx="0" presStyleCnt="1" custLinFactNeighborX="-4545" custLinFactNeighborY="6818"/>
      <dgm:spPr/>
      <dgm:t>
        <a:bodyPr/>
        <a:lstStyle/>
        <a:p>
          <a:endParaRPr lang="en-US"/>
        </a:p>
      </dgm:t>
    </dgm:pt>
  </dgm:ptLst>
  <dgm:cxnLst>
    <dgm:cxn modelId="{85A38E10-6301-4E97-A1D4-FE0507D52721}" type="presOf" srcId="{7ABE963D-8219-42A4-96C5-12F8E98977D9}" destId="{00CF8DAC-A79B-47F8-B1FC-D6C87C1A7459}" srcOrd="0" destOrd="0" presId="urn:microsoft.com/office/officeart/2005/8/layout/venn1"/>
    <dgm:cxn modelId="{15751CA9-4819-4FD1-A1B1-F649049E50A2}" srcId="{7ABE963D-8219-42A4-96C5-12F8E98977D9}" destId="{4FFDC06E-0667-46A0-8AFF-60396BF8C695}" srcOrd="0" destOrd="0" parTransId="{40BE9EDE-5EC8-4EDD-9502-830DDB6ADE52}" sibTransId="{7557E696-D473-44A7-A082-58A41269ECAF}"/>
    <dgm:cxn modelId="{7991AEFF-D82C-45B0-AE47-D9F9D22C9A94}" type="presOf" srcId="{4FFDC06E-0667-46A0-8AFF-60396BF8C695}" destId="{21CFC26C-8D47-47BE-B68B-62DDAE2A7577}" srcOrd="0" destOrd="0" presId="urn:microsoft.com/office/officeart/2005/8/layout/venn1"/>
    <dgm:cxn modelId="{4B5A5262-600F-4DBC-8DDB-02832952B1A0}" type="presParOf" srcId="{00CF8DAC-A79B-47F8-B1FC-D6C87C1A7459}" destId="{21CFC26C-8D47-47BE-B68B-62DDAE2A7577}" srcOrd="0" destOrd="0" presId="urn:microsoft.com/office/officeart/2005/8/layout/venn1"/>
  </dgm:cxnLst>
  <dgm:bg/>
  <dgm:whole/>
</dgm:dataModel>
</file>

<file path=ppt/diagrams/data9.xml><?xml version="1.0" encoding="utf-8"?>
<dgm:dataModel xmlns:dgm="http://schemas.openxmlformats.org/drawingml/2006/diagram" xmlns:a="http://schemas.openxmlformats.org/drawingml/2006/main">
  <dgm:ptLst>
    <dgm:pt modelId="{46EE24E9-DDDA-4290-BD43-87006AF39439}" type="doc">
      <dgm:prSet loTypeId="urn:microsoft.com/office/officeart/2005/8/layout/venn1" loCatId="relationship" qsTypeId="urn:microsoft.com/office/officeart/2005/8/quickstyle/3d5" qsCatId="3D" csTypeId="urn:microsoft.com/office/officeart/2005/8/colors/accent1_2" csCatId="accent1" phldr="1"/>
      <dgm:spPr/>
      <dgm:t>
        <a:bodyPr/>
        <a:lstStyle/>
        <a:p>
          <a:endParaRPr lang="en-US"/>
        </a:p>
      </dgm:t>
    </dgm:pt>
    <dgm:pt modelId="{6442DD9D-F133-40DA-9989-EE20882F1C5D}">
      <dgm:prSet>
        <dgm:style>
          <a:lnRef idx="0">
            <a:schemeClr val="accent6"/>
          </a:lnRef>
          <a:fillRef idx="3">
            <a:schemeClr val="accent6"/>
          </a:fillRef>
          <a:effectRef idx="3">
            <a:schemeClr val="accent6"/>
          </a:effectRef>
          <a:fontRef idx="minor">
            <a:schemeClr val="lt1"/>
          </a:fontRef>
        </dgm:style>
      </dgm:prSet>
      <dgm:spPr/>
      <dgm:t>
        <a:bodyPr/>
        <a:lstStyle/>
        <a:p>
          <a:pPr rtl="0"/>
          <a:r>
            <a:rPr lang="en-US" b="1" dirty="0" smtClean="0"/>
            <a:t>B. Open sky area :</a:t>
          </a:r>
          <a:br>
            <a:rPr lang="en-US" b="1" dirty="0" smtClean="0"/>
          </a:br>
          <a:r>
            <a:rPr lang="en-US" b="1" dirty="0" smtClean="0"/>
            <a:t/>
          </a:r>
          <a:br>
            <a:rPr lang="en-US" b="1" dirty="0" smtClean="0"/>
          </a:br>
          <a:r>
            <a:rPr lang="en-US" b="1" dirty="0" smtClean="0"/>
            <a:t>40-50% of plot  </a:t>
          </a:r>
          <a:br>
            <a:rPr lang="en-US" b="1" dirty="0" smtClean="0"/>
          </a:br>
          <a:r>
            <a:rPr lang="en-US" b="1" dirty="0" smtClean="0"/>
            <a:t>- Roads</a:t>
          </a:r>
          <a:br>
            <a:rPr lang="en-US" b="1" dirty="0" smtClean="0"/>
          </a:br>
          <a:r>
            <a:rPr lang="en-US" b="1" dirty="0" smtClean="0"/>
            <a:t>-Margin</a:t>
          </a:r>
          <a:br>
            <a:rPr lang="en-US" b="1" dirty="0" smtClean="0"/>
          </a:br>
          <a:r>
            <a:rPr lang="en-US" b="1" dirty="0" smtClean="0"/>
            <a:t>-Parking</a:t>
          </a:r>
          <a:endParaRPr lang="en-US" b="1" dirty="0"/>
        </a:p>
      </dgm:t>
    </dgm:pt>
    <dgm:pt modelId="{D0785AA8-BF0F-4D28-9300-5F379E86EA60}" type="parTrans" cxnId="{7B87294E-C1A0-43A0-96EA-05294671E07A}">
      <dgm:prSet/>
      <dgm:spPr/>
      <dgm:t>
        <a:bodyPr/>
        <a:lstStyle/>
        <a:p>
          <a:endParaRPr lang="en-US"/>
        </a:p>
      </dgm:t>
    </dgm:pt>
    <dgm:pt modelId="{12E41E59-6F6C-4871-BFB7-B611A29CCE20}" type="sibTrans" cxnId="{7B87294E-C1A0-43A0-96EA-05294671E07A}">
      <dgm:prSet/>
      <dgm:spPr/>
      <dgm:t>
        <a:bodyPr/>
        <a:lstStyle/>
        <a:p>
          <a:endParaRPr lang="en-US"/>
        </a:p>
      </dgm:t>
    </dgm:pt>
    <dgm:pt modelId="{347D3C6F-6EC4-415E-B677-66C9B90BC729}" type="pres">
      <dgm:prSet presAssocID="{46EE24E9-DDDA-4290-BD43-87006AF39439}" presName="compositeShape" presStyleCnt="0">
        <dgm:presLayoutVars>
          <dgm:chMax val="7"/>
          <dgm:dir/>
          <dgm:resizeHandles val="exact"/>
        </dgm:presLayoutVars>
      </dgm:prSet>
      <dgm:spPr/>
      <dgm:t>
        <a:bodyPr/>
        <a:lstStyle/>
        <a:p>
          <a:endParaRPr lang="en-US"/>
        </a:p>
      </dgm:t>
    </dgm:pt>
    <dgm:pt modelId="{3E104BBB-DA76-48DC-B08F-FF0E03A1A914}" type="pres">
      <dgm:prSet presAssocID="{6442DD9D-F133-40DA-9989-EE20882F1C5D}" presName="circ1TxSh" presStyleLbl="vennNode1" presStyleIdx="0" presStyleCnt="1"/>
      <dgm:spPr/>
      <dgm:t>
        <a:bodyPr/>
        <a:lstStyle/>
        <a:p>
          <a:endParaRPr lang="en-US"/>
        </a:p>
      </dgm:t>
    </dgm:pt>
  </dgm:ptLst>
  <dgm:cxnLst>
    <dgm:cxn modelId="{9B722D54-B7E3-426D-8549-04F235192289}" type="presOf" srcId="{46EE24E9-DDDA-4290-BD43-87006AF39439}" destId="{347D3C6F-6EC4-415E-B677-66C9B90BC729}" srcOrd="0" destOrd="0" presId="urn:microsoft.com/office/officeart/2005/8/layout/venn1"/>
    <dgm:cxn modelId="{7B87294E-C1A0-43A0-96EA-05294671E07A}" srcId="{46EE24E9-DDDA-4290-BD43-87006AF39439}" destId="{6442DD9D-F133-40DA-9989-EE20882F1C5D}" srcOrd="0" destOrd="0" parTransId="{D0785AA8-BF0F-4D28-9300-5F379E86EA60}" sibTransId="{12E41E59-6F6C-4871-BFB7-B611A29CCE20}"/>
    <dgm:cxn modelId="{F04ACB3A-30AC-489E-B1D4-EF9826D148DE}" type="presOf" srcId="{6442DD9D-F133-40DA-9989-EE20882F1C5D}" destId="{3E104BBB-DA76-48DC-B08F-FF0E03A1A914}" srcOrd="0" destOrd="0" presId="urn:microsoft.com/office/officeart/2005/8/layout/venn1"/>
    <dgm:cxn modelId="{674693C8-9B3B-4777-ABEA-2806084D8E32}" type="presParOf" srcId="{347D3C6F-6EC4-415E-B677-66C9B90BC729}" destId="{3E104BBB-DA76-48DC-B08F-FF0E03A1A914}" srcOrd="0"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F2B3149-903E-4E63-B6D5-5BE597148E6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B3149-903E-4E63-B6D5-5BE597148E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B3149-903E-4E63-B6D5-5BE597148E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B3149-903E-4E63-B6D5-5BE597148E6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F2B3149-903E-4E63-B6D5-5BE597148E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B3149-903E-4E63-B6D5-5BE597148E6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B3149-903E-4E63-B6D5-5BE597148E6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B3149-903E-4E63-B6D5-5BE597148E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B3149-903E-4E63-B6D5-5BE597148E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B3149-903E-4E63-B6D5-5BE597148E6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F80EEA-7011-438F-B358-2522DEDDCD69}" type="datetimeFigureOut">
              <a:rPr lang="en-US" smtClean="0"/>
              <a:pPr/>
              <a:t>11/29/2013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F2B3149-903E-4E63-B6D5-5BE597148E6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FF80EEA-7011-438F-B358-2522DEDDCD69}" type="datetimeFigureOut">
              <a:rPr lang="en-US" smtClean="0"/>
              <a:pPr/>
              <a:t>11/29/2013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F2B3149-903E-4E63-B6D5-5BE597148E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wmf"/><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openxmlformats.org/officeDocument/2006/relationships/image" Target="../media/image14.wmf"/><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openxmlformats.org/officeDocument/2006/relationships/image" Target="../media/image5.wmf"/><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diagramColors" Target="../diagrams/colors9.xml"/><Relationship Id="rId3" Type="http://schemas.openxmlformats.org/officeDocument/2006/relationships/diagramLayout" Target="../diagrams/layout7.xml"/><Relationship Id="rId7" Type="http://schemas.openxmlformats.org/officeDocument/2006/relationships/diagramLayout" Target="../diagrams/layout8.xml"/><Relationship Id="rId12" Type="http://schemas.openxmlformats.org/officeDocument/2006/relationships/diagramQuickStyle" Target="../diagrams/quickStyle9.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openxmlformats.org/officeDocument/2006/relationships/diagramData" Target="../diagrams/data8.xml"/><Relationship Id="rId11" Type="http://schemas.openxmlformats.org/officeDocument/2006/relationships/diagramLayout" Target="../diagrams/layout9.xml"/><Relationship Id="rId5" Type="http://schemas.openxmlformats.org/officeDocument/2006/relationships/diagramColors" Target="../diagrams/colors7.xml"/><Relationship Id="rId10" Type="http://schemas.openxmlformats.org/officeDocument/2006/relationships/diagramData" Target="../diagrams/data9.xml"/><Relationship Id="rId4" Type="http://schemas.openxmlformats.org/officeDocument/2006/relationships/diagramQuickStyle" Target="../diagrams/quickStyle7.xml"/><Relationship Id="rId9" Type="http://schemas.openxmlformats.org/officeDocument/2006/relationships/diagramColors" Target="../diagrams/colors8.xml"/><Relationship Id="rId1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895600"/>
            <a:ext cx="9144000" cy="3733800"/>
          </a:xfrm>
        </p:spPr>
        <p:style>
          <a:lnRef idx="1">
            <a:schemeClr val="dk1"/>
          </a:lnRef>
          <a:fillRef idx="2">
            <a:schemeClr val="dk1"/>
          </a:fillRef>
          <a:effectRef idx="1">
            <a:schemeClr val="dk1"/>
          </a:effectRef>
          <a:fontRef idx="minor">
            <a:schemeClr val="dk1"/>
          </a:fontRef>
        </p:style>
        <p:txBody>
          <a:bodyPr>
            <a:normAutofit lnSpcReduction="10000"/>
          </a:bodyPr>
          <a:lstStyle/>
          <a:p>
            <a:r>
              <a:rPr lang="en-US" sz="2400" b="1" dirty="0" smtClean="0">
                <a:solidFill>
                  <a:srgbClr val="C00000"/>
                </a:solidFill>
                <a:latin typeface="Times New Roman" pitchFamily="18" charset="0"/>
                <a:cs typeface="Times New Roman" pitchFamily="18" charset="0"/>
              </a:rPr>
              <a:t> BE MECHANICAL ENG.</a:t>
            </a:r>
            <a:r>
              <a:rPr lang="en-US" b="1" dirty="0" smtClean="0">
                <a:solidFill>
                  <a:srgbClr val="C00000"/>
                </a:solidFill>
                <a:latin typeface="Cooper Black" pitchFamily="18" charset="0"/>
              </a:rPr>
              <a:t/>
            </a:r>
            <a:br>
              <a:rPr lang="en-US" b="1" dirty="0" smtClean="0">
                <a:solidFill>
                  <a:srgbClr val="C00000"/>
                </a:solidFill>
                <a:latin typeface="Cooper Black" pitchFamily="18" charset="0"/>
              </a:rPr>
            </a:br>
            <a:r>
              <a:rPr lang="en-US" b="1" dirty="0" smtClean="0">
                <a:solidFill>
                  <a:srgbClr val="C00000"/>
                </a:solidFill>
                <a:latin typeface="Cooper Black" pitchFamily="18" charset="0"/>
              </a:rPr>
              <a:t>1</a:t>
            </a:r>
            <a:r>
              <a:rPr lang="en-US" b="1" baseline="30000" dirty="0" smtClean="0">
                <a:solidFill>
                  <a:srgbClr val="C00000"/>
                </a:solidFill>
                <a:latin typeface="Cooper Black" pitchFamily="18" charset="0"/>
              </a:rPr>
              <a:t>ST</a:t>
            </a:r>
            <a:r>
              <a:rPr lang="en-US" b="1" dirty="0" smtClean="0">
                <a:solidFill>
                  <a:srgbClr val="C00000"/>
                </a:solidFill>
                <a:latin typeface="Cooper Black" pitchFamily="18" charset="0"/>
              </a:rPr>
              <a:t> SEM </a:t>
            </a:r>
            <a:br>
              <a:rPr lang="en-US" b="1" dirty="0" smtClean="0">
                <a:solidFill>
                  <a:srgbClr val="C00000"/>
                </a:solidFill>
                <a:latin typeface="Cooper Black" pitchFamily="18" charset="0"/>
              </a:rPr>
            </a:br>
            <a:r>
              <a:rPr lang="en-US" sz="2400" b="1" dirty="0" smtClean="0">
                <a:solidFill>
                  <a:srgbClr val="C00000"/>
                </a:solidFill>
                <a:latin typeface="Times New Roman" pitchFamily="18" charset="0"/>
                <a:cs typeface="Times New Roman" pitchFamily="18" charset="0"/>
              </a:rPr>
              <a:t>GROUP :-11</a:t>
            </a:r>
            <a:r>
              <a:rPr lang="en-US" b="1" dirty="0" smtClean="0">
                <a:solidFill>
                  <a:srgbClr val="C00000"/>
                </a:solidFill>
                <a:latin typeface="Cooper Black" pitchFamily="18" charset="0"/>
              </a:rPr>
              <a:t/>
            </a:r>
            <a:br>
              <a:rPr lang="en-US" b="1" dirty="0" smtClean="0">
                <a:solidFill>
                  <a:srgbClr val="C00000"/>
                </a:solidFill>
                <a:latin typeface="Cooper Black" pitchFamily="18" charset="0"/>
              </a:rPr>
            </a:br>
            <a:r>
              <a:rPr lang="en-US" b="1" dirty="0" smtClean="0">
                <a:solidFill>
                  <a:schemeClr val="accent4"/>
                </a:solidFill>
                <a:latin typeface="Cooper Black" pitchFamily="18" charset="0"/>
              </a:rPr>
              <a:t>ME </a:t>
            </a:r>
            <a:r>
              <a:rPr lang="en-US" b="1" dirty="0" smtClean="0">
                <a:solidFill>
                  <a:srgbClr val="C00000"/>
                </a:solidFill>
                <a:latin typeface="Cooper Black" pitchFamily="18" charset="0"/>
              </a:rPr>
              <a:t>– </a:t>
            </a:r>
            <a:r>
              <a:rPr lang="en-US" b="1" dirty="0" smtClean="0">
                <a:solidFill>
                  <a:schemeClr val="accent6"/>
                </a:solidFill>
                <a:latin typeface="Cooper Black" pitchFamily="18" charset="0"/>
              </a:rPr>
              <a:t>D</a:t>
            </a:r>
          </a:p>
          <a:p>
            <a:r>
              <a:rPr lang="en-US" sz="2000" b="1" dirty="0" smtClean="0">
                <a:solidFill>
                  <a:schemeClr val="tx2">
                    <a:lumMod val="50000"/>
                  </a:schemeClr>
                </a:solidFill>
                <a:latin typeface="Cooper Black" pitchFamily="18" charset="0"/>
              </a:rPr>
              <a:t>DABHI  DASHYANSINH.S                     241</a:t>
            </a:r>
          </a:p>
          <a:p>
            <a:r>
              <a:rPr lang="en-US" sz="2000" b="1" dirty="0" smtClean="0">
                <a:solidFill>
                  <a:schemeClr val="tx2">
                    <a:lumMod val="50000"/>
                  </a:schemeClr>
                </a:solidFill>
                <a:latin typeface="Cooper Black" pitchFamily="18" charset="0"/>
              </a:rPr>
              <a:t>VEKARIYA  TEJ.R                                   242</a:t>
            </a:r>
          </a:p>
          <a:p>
            <a:r>
              <a:rPr lang="en-US" sz="2000" b="1" dirty="0" smtClean="0">
                <a:solidFill>
                  <a:schemeClr val="tx2">
                    <a:lumMod val="50000"/>
                  </a:schemeClr>
                </a:solidFill>
                <a:latin typeface="Cooper Black" pitchFamily="18" charset="0"/>
              </a:rPr>
              <a:t>NIL PATEL.J                                              243</a:t>
            </a:r>
          </a:p>
          <a:p>
            <a:r>
              <a:rPr lang="en-US" sz="2000" b="1" dirty="0" smtClean="0">
                <a:solidFill>
                  <a:schemeClr val="tx2">
                    <a:lumMod val="50000"/>
                  </a:schemeClr>
                </a:solidFill>
                <a:latin typeface="Cooper Black" pitchFamily="18" charset="0"/>
              </a:rPr>
              <a:t>AKSHAY </a:t>
            </a:r>
            <a:r>
              <a:rPr lang="en-US" sz="2000" b="1" smtClean="0">
                <a:solidFill>
                  <a:schemeClr val="tx2">
                    <a:lumMod val="50000"/>
                  </a:schemeClr>
                </a:solidFill>
                <a:latin typeface="Cooper Black" pitchFamily="18" charset="0"/>
              </a:rPr>
              <a:t>PATEL.A                                  244</a:t>
            </a:r>
            <a:br>
              <a:rPr lang="en-US" sz="2000" b="1" smtClean="0">
                <a:solidFill>
                  <a:schemeClr val="tx2">
                    <a:lumMod val="50000"/>
                  </a:schemeClr>
                </a:solidFill>
                <a:latin typeface="Cooper Black" pitchFamily="18" charset="0"/>
              </a:rPr>
            </a:br>
            <a:r>
              <a:rPr lang="en-US" sz="2000" b="1" smtClean="0">
                <a:solidFill>
                  <a:schemeClr val="tx2">
                    <a:lumMod val="50000"/>
                  </a:schemeClr>
                </a:solidFill>
                <a:latin typeface="Cooper Black" pitchFamily="18" charset="0"/>
              </a:rPr>
              <a:t>PARTH PATEL                                          245</a:t>
            </a:r>
            <a:endParaRPr lang="en-US" sz="2000" b="1" dirty="0" smtClean="0">
              <a:solidFill>
                <a:schemeClr val="tx2">
                  <a:lumMod val="50000"/>
                </a:schemeClr>
              </a:solidFill>
              <a:latin typeface="Cooper Black" pitchFamily="18" charset="0"/>
            </a:endParaRPr>
          </a:p>
          <a:p>
            <a:r>
              <a:rPr lang="en-US" sz="2000" b="1" dirty="0" smtClean="0">
                <a:solidFill>
                  <a:schemeClr val="tx2">
                    <a:lumMod val="50000"/>
                  </a:schemeClr>
                </a:solidFill>
                <a:latin typeface="Cooper Black" pitchFamily="18" charset="0"/>
              </a:rPr>
              <a:t>MOHIT VERMA.H                                    246</a:t>
            </a:r>
          </a:p>
        </p:txBody>
      </p:sp>
      <p:graphicFrame>
        <p:nvGraphicFramePr>
          <p:cNvPr id="4" name="Diagram 3"/>
          <p:cNvGraphicFramePr/>
          <p:nvPr/>
        </p:nvGraphicFramePr>
        <p:xfrm>
          <a:off x="457200" y="609600"/>
          <a:ext cx="8229600" cy="2366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 \i e\w6864e0p.gif"/>
          <p:cNvPicPr>
            <a:picLocks noGrp="1" noChangeAspect="1" noChangeArrowheads="1"/>
          </p:cNvPicPr>
          <p:nvPr>
            <p:ph sz="quarter" idx="1"/>
          </p:nvPr>
        </p:nvPicPr>
        <p:blipFill>
          <a:blip r:embed="rId2"/>
          <a:srcRect/>
          <a:stretch>
            <a:fillRect/>
          </a:stretch>
        </p:blipFill>
        <p:spPr bwMode="auto">
          <a:xfrm>
            <a:off x="228600" y="228600"/>
            <a:ext cx="8686800" cy="6248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83880" cy="16764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b="1" dirty="0" smtClean="0">
                <a:latin typeface="Comic Sans MS" pitchFamily="66" charset="0"/>
              </a:rPr>
              <a:t>Planning of an industrial building is carried out by following considerations :-</a:t>
            </a:r>
            <a:endParaRPr lang="en-US" b="1" dirty="0">
              <a:latin typeface="Comic Sans MS" pitchFamily="66" charset="0"/>
            </a:endParaRPr>
          </a:p>
        </p:txBody>
      </p:sp>
      <p:graphicFrame>
        <p:nvGraphicFramePr>
          <p:cNvPr id="6" name="Diagram 5"/>
          <p:cNvGraphicFramePr/>
          <p:nvPr/>
        </p:nvGraphicFramePr>
        <p:xfrm>
          <a:off x="0" y="1828800"/>
          <a:ext cx="8991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p:cNvSpPr/>
          <p:nvPr/>
        </p:nvSpPr>
        <p:spPr>
          <a:xfrm>
            <a:off x="-489204" y="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200" y="4038600"/>
            <a:ext cx="8229600" cy="2286000"/>
          </a:xfrm>
        </p:spPr>
        <p:style>
          <a:lnRef idx="1">
            <a:schemeClr val="accent2"/>
          </a:lnRef>
          <a:fillRef idx="2">
            <a:schemeClr val="accent2"/>
          </a:fillRef>
          <a:effectRef idx="1">
            <a:schemeClr val="accent2"/>
          </a:effectRef>
          <a:fontRef idx="minor">
            <a:schemeClr val="dk1"/>
          </a:fontRef>
        </p:style>
        <p:txBody>
          <a:bodyPr>
            <a:normAutofit/>
          </a:bodyPr>
          <a:lstStyle/>
          <a:p>
            <a:r>
              <a:rPr lang="en-US" sz="2800" b="1" i="1" u="sng" dirty="0" smtClean="0">
                <a:solidFill>
                  <a:schemeClr val="tx1">
                    <a:lumMod val="95000"/>
                    <a:lumOff val="5000"/>
                  </a:schemeClr>
                </a:solidFill>
                <a:latin typeface="Comic Sans MS" pitchFamily="66" charset="0"/>
              </a:rPr>
              <a:t>4. COVERED AREA OF INDUSTIARL SHED :</a:t>
            </a:r>
            <a:r>
              <a:rPr lang="en-US" sz="2800" b="1" i="1" dirty="0" smtClean="0">
                <a:solidFill>
                  <a:srgbClr val="C00000"/>
                </a:solidFill>
                <a:latin typeface="Comic Sans MS" pitchFamily="66" charset="0"/>
              </a:rPr>
              <a:t/>
            </a:r>
            <a:br>
              <a:rPr lang="en-US" sz="2800" b="1" i="1" dirty="0" smtClean="0">
                <a:solidFill>
                  <a:srgbClr val="C00000"/>
                </a:solidFill>
                <a:latin typeface="Comic Sans MS" pitchFamily="66" charset="0"/>
              </a:rPr>
            </a:br>
            <a:r>
              <a:rPr lang="en-US" sz="2800" b="1" i="1" dirty="0" smtClean="0">
                <a:solidFill>
                  <a:srgbClr val="C00000"/>
                </a:solidFill>
                <a:latin typeface="Comic Sans MS" pitchFamily="66" charset="0"/>
              </a:rPr>
              <a:t>               </a:t>
            </a:r>
            <a:br>
              <a:rPr lang="en-US" sz="2800" b="1" i="1" dirty="0" smtClean="0">
                <a:solidFill>
                  <a:srgbClr val="C00000"/>
                </a:solidFill>
                <a:latin typeface="Comic Sans MS" pitchFamily="66" charset="0"/>
              </a:rPr>
            </a:br>
            <a:r>
              <a:rPr lang="en-US" sz="2800" b="1" i="1" dirty="0" smtClean="0">
                <a:solidFill>
                  <a:srgbClr val="C00000"/>
                </a:solidFill>
                <a:latin typeface="Comic Sans MS" pitchFamily="66" charset="0"/>
              </a:rPr>
              <a:t>                50 – 60 % Plot area .</a:t>
            </a:r>
            <a:endParaRPr lang="en-US" sz="2800" b="1" i="1" dirty="0">
              <a:solidFill>
                <a:srgbClr val="C00000"/>
              </a:solidFill>
              <a:latin typeface="Comic Sans MS" pitchFamily="66" charset="0"/>
            </a:endParaRPr>
          </a:p>
        </p:txBody>
      </p:sp>
      <p:sp>
        <p:nvSpPr>
          <p:cNvPr id="3" name="Title 2"/>
          <p:cNvSpPr>
            <a:spLocks noGrp="1"/>
          </p:cNvSpPr>
          <p:nvPr>
            <p:ph type="ctrTitle"/>
          </p:nvPr>
        </p:nvSpPr>
        <p:spPr>
          <a:xfrm>
            <a:off x="457200" y="457200"/>
            <a:ext cx="8229600" cy="3191806"/>
          </a:xfrm>
        </p:spPr>
        <p:style>
          <a:lnRef idx="1">
            <a:schemeClr val="accent4"/>
          </a:lnRef>
          <a:fillRef idx="3">
            <a:schemeClr val="accent4"/>
          </a:fillRef>
          <a:effectRef idx="2">
            <a:schemeClr val="accent4"/>
          </a:effectRef>
          <a:fontRef idx="minor">
            <a:schemeClr val="lt1"/>
          </a:fontRef>
        </p:style>
        <p:txBody>
          <a:bodyPr>
            <a:normAutofit/>
          </a:bodyPr>
          <a:lstStyle/>
          <a:p>
            <a:pPr algn="l"/>
            <a:r>
              <a:rPr sz="3200" b="1" u="sng" smtClean="0">
                <a:solidFill>
                  <a:schemeClr val="bg1">
                    <a:lumMod val="95000"/>
                  </a:schemeClr>
                </a:solidFill>
                <a:latin typeface="Comic Sans MS" pitchFamily="66" charset="0"/>
                <a:cs typeface="Aharoni" pitchFamily="2" charset="-79"/>
              </a:rPr>
              <a:t>3</a:t>
            </a:r>
            <a:r>
              <a:rPr lang="en-US" sz="3200" b="1" u="sng" dirty="0" smtClean="0">
                <a:solidFill>
                  <a:schemeClr val="bg1">
                    <a:lumMod val="95000"/>
                  </a:schemeClr>
                </a:solidFill>
                <a:latin typeface="Comic Sans MS" pitchFamily="66" charset="0"/>
                <a:cs typeface="Aharoni" pitchFamily="2" charset="-79"/>
              </a:rPr>
              <a:t>.SIZE OF INDUSTRIAL SHED :</a:t>
            </a:r>
            <a:r>
              <a:rPr lang="en-US" sz="3200" b="1" dirty="0" smtClean="0">
                <a:solidFill>
                  <a:schemeClr val="bg1">
                    <a:lumMod val="95000"/>
                  </a:schemeClr>
                </a:solidFill>
                <a:latin typeface="Aharoni" pitchFamily="2" charset="-79"/>
                <a:cs typeface="Aharoni" pitchFamily="2" charset="-79"/>
              </a:rPr>
              <a:t/>
            </a:r>
            <a:br>
              <a:rPr lang="en-US" sz="3200" b="1" dirty="0" smtClean="0">
                <a:solidFill>
                  <a:schemeClr val="bg1">
                    <a:lumMod val="95000"/>
                  </a:schemeClr>
                </a:solidFill>
                <a:latin typeface="Aharoni" pitchFamily="2" charset="-79"/>
                <a:cs typeface="Aharoni" pitchFamily="2" charset="-79"/>
              </a:rPr>
            </a:br>
            <a:r>
              <a:rPr lang="en-US" sz="3200" b="1" dirty="0" smtClean="0">
                <a:solidFill>
                  <a:schemeClr val="bg1">
                    <a:lumMod val="95000"/>
                  </a:schemeClr>
                </a:solidFill>
                <a:latin typeface="Aharoni" pitchFamily="2" charset="-79"/>
                <a:cs typeface="Aharoni" pitchFamily="2" charset="-79"/>
              </a:rPr>
              <a:t>The length of shed varying according to the requirement .</a:t>
            </a:r>
            <a:br>
              <a:rPr lang="en-US" sz="3200" b="1" dirty="0" smtClean="0">
                <a:solidFill>
                  <a:schemeClr val="bg1">
                    <a:lumMod val="95000"/>
                  </a:schemeClr>
                </a:solidFill>
                <a:latin typeface="Aharoni" pitchFamily="2" charset="-79"/>
                <a:cs typeface="Aharoni" pitchFamily="2" charset="-79"/>
              </a:rPr>
            </a:br>
            <a:r>
              <a:rPr lang="en-US" sz="3200" b="1" dirty="0" smtClean="0">
                <a:solidFill>
                  <a:schemeClr val="bg1">
                    <a:lumMod val="95000"/>
                  </a:schemeClr>
                </a:solidFill>
                <a:latin typeface="Aharoni" pitchFamily="2" charset="-79"/>
                <a:cs typeface="Aharoni" pitchFamily="2" charset="-79"/>
              </a:rPr>
              <a:t>The minimum : 60 sq . m.</a:t>
            </a:r>
            <a:br>
              <a:rPr lang="en-US" sz="3200" b="1" dirty="0" smtClean="0">
                <a:solidFill>
                  <a:schemeClr val="bg1">
                    <a:lumMod val="95000"/>
                  </a:schemeClr>
                </a:solidFill>
                <a:latin typeface="Aharoni" pitchFamily="2" charset="-79"/>
                <a:cs typeface="Aharoni" pitchFamily="2" charset="-79"/>
              </a:rPr>
            </a:br>
            <a:r>
              <a:rPr lang="en-US" sz="3200" b="1" dirty="0" smtClean="0">
                <a:solidFill>
                  <a:schemeClr val="bg1">
                    <a:lumMod val="95000"/>
                  </a:schemeClr>
                </a:solidFill>
                <a:latin typeface="Aharoni" pitchFamily="2" charset="-79"/>
                <a:cs typeface="Aharoni" pitchFamily="2" charset="-79"/>
              </a:rPr>
              <a:t>The maximum : 600 sq. m.</a:t>
            </a:r>
            <a:br>
              <a:rPr lang="en-US" sz="3200" b="1" dirty="0" smtClean="0">
                <a:solidFill>
                  <a:schemeClr val="bg1">
                    <a:lumMod val="95000"/>
                  </a:schemeClr>
                </a:solidFill>
                <a:latin typeface="Aharoni" pitchFamily="2" charset="-79"/>
                <a:cs typeface="Aharoni" pitchFamily="2" charset="-79"/>
              </a:rPr>
            </a:br>
            <a:endParaRPr lang="en-US" sz="3200" b="1" dirty="0">
              <a:solidFill>
                <a:schemeClr val="bg1">
                  <a:lumMod val="95000"/>
                </a:schemeClr>
              </a:solidFill>
              <a:latin typeface="Aharoni" pitchFamily="2" charset="-79"/>
              <a:cs typeface="Aharoni" pitchFamily="2" charset="-79"/>
            </a:endParaRPr>
          </a:p>
        </p:txBody>
      </p:sp>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685032"/>
            <a:ext cx="8305800" cy="2791968"/>
          </a:xfrm>
        </p:spPr>
        <p:style>
          <a:lnRef idx="1">
            <a:schemeClr val="accent4"/>
          </a:lnRef>
          <a:fillRef idx="2">
            <a:schemeClr val="accent4"/>
          </a:fillRef>
          <a:effectRef idx="1">
            <a:schemeClr val="accent4"/>
          </a:effectRef>
          <a:fontRef idx="minor">
            <a:schemeClr val="dk1"/>
          </a:fontRef>
        </p:style>
        <p:txBody>
          <a:bodyPr>
            <a:noAutofit/>
          </a:bodyPr>
          <a:lstStyle/>
          <a:p>
            <a:pPr algn="l"/>
            <a:r>
              <a:rPr lang="en-US" sz="3600" b="1" i="1" u="sng" dirty="0" smtClean="0">
                <a:solidFill>
                  <a:schemeClr val="tx1">
                    <a:lumMod val="95000"/>
                    <a:lumOff val="5000"/>
                  </a:schemeClr>
                </a:solidFill>
                <a:latin typeface="Comic Sans MS" pitchFamily="66" charset="0"/>
                <a:cs typeface="Aharoni" pitchFamily="2" charset="-79"/>
              </a:rPr>
              <a:t>7.HEIGHT OF ROOF : </a:t>
            </a:r>
            <a:r>
              <a:rPr lang="en-US" sz="3600" b="1" i="1" dirty="0" smtClean="0">
                <a:solidFill>
                  <a:schemeClr val="tx1">
                    <a:lumMod val="95000"/>
                    <a:lumOff val="5000"/>
                  </a:schemeClr>
                </a:solidFill>
                <a:latin typeface="Aharoni" pitchFamily="2" charset="-79"/>
                <a:cs typeface="Aharoni" pitchFamily="2" charset="-79"/>
              </a:rPr>
              <a:t>4.20 m from plinth to tie level of roof.</a:t>
            </a:r>
            <a:br>
              <a:rPr lang="en-US" sz="3600" b="1" i="1" dirty="0" smtClean="0">
                <a:solidFill>
                  <a:schemeClr val="tx1">
                    <a:lumMod val="95000"/>
                    <a:lumOff val="5000"/>
                  </a:schemeClr>
                </a:solidFill>
                <a:latin typeface="Aharoni" pitchFamily="2" charset="-79"/>
                <a:cs typeface="Aharoni" pitchFamily="2" charset="-79"/>
              </a:rPr>
            </a:br>
            <a:r>
              <a:rPr lang="en-US" sz="3600" b="1" i="1" u="sng" dirty="0" smtClean="0">
                <a:solidFill>
                  <a:schemeClr val="tx1">
                    <a:lumMod val="95000"/>
                    <a:lumOff val="5000"/>
                  </a:schemeClr>
                </a:solidFill>
                <a:latin typeface="Comic Sans MS" pitchFamily="66" charset="0"/>
                <a:cs typeface="Aharoni" pitchFamily="2" charset="-79"/>
              </a:rPr>
              <a:t>8. ADMINISTRATIVE BUILDING  FOR INDUSRIAES :</a:t>
            </a:r>
            <a:r>
              <a:rPr lang="en-US" sz="3600" b="1" i="1" u="sng" dirty="0" smtClean="0">
                <a:solidFill>
                  <a:schemeClr val="tx1">
                    <a:lumMod val="95000"/>
                    <a:lumOff val="5000"/>
                  </a:schemeClr>
                </a:solidFill>
                <a:latin typeface="Aharoni" pitchFamily="2" charset="-79"/>
                <a:cs typeface="Aharoni" pitchFamily="2" charset="-79"/>
              </a:rPr>
              <a:t/>
            </a:r>
            <a:br>
              <a:rPr lang="en-US" sz="3600" b="1" i="1" u="sng" dirty="0" smtClean="0">
                <a:solidFill>
                  <a:schemeClr val="tx1">
                    <a:lumMod val="95000"/>
                    <a:lumOff val="5000"/>
                  </a:schemeClr>
                </a:solidFill>
                <a:latin typeface="Aharoni" pitchFamily="2" charset="-79"/>
                <a:cs typeface="Aharoni" pitchFamily="2" charset="-79"/>
              </a:rPr>
            </a:br>
            <a:r>
              <a:rPr lang="en-US" sz="3600" b="1" i="1" dirty="0" smtClean="0">
                <a:solidFill>
                  <a:schemeClr val="tx1">
                    <a:lumMod val="95000"/>
                    <a:lumOff val="5000"/>
                  </a:schemeClr>
                </a:solidFill>
                <a:latin typeface="Aharoni" pitchFamily="2" charset="-79"/>
                <a:cs typeface="Aharoni" pitchFamily="2" charset="-79"/>
              </a:rPr>
              <a:t>5% -10% of total estate area.</a:t>
            </a:r>
            <a:endParaRPr lang="en-US" sz="3600" b="1" i="1" dirty="0">
              <a:solidFill>
                <a:schemeClr val="tx1">
                  <a:lumMod val="95000"/>
                  <a:lumOff val="5000"/>
                </a:schemeClr>
              </a:solidFill>
              <a:latin typeface="Aharoni" pitchFamily="2" charset="-79"/>
              <a:cs typeface="Aharoni" pitchFamily="2" charset="-79"/>
            </a:endParaRPr>
          </a:p>
        </p:txBody>
      </p:sp>
      <p:sp>
        <p:nvSpPr>
          <p:cNvPr id="2" name="Title 1"/>
          <p:cNvSpPr>
            <a:spLocks noGrp="1"/>
          </p:cNvSpPr>
          <p:nvPr>
            <p:ph type="ctrTitle"/>
          </p:nvPr>
        </p:nvSpPr>
        <p:spPr>
          <a:xfrm>
            <a:off x="457200" y="457200"/>
            <a:ext cx="8229600" cy="3191806"/>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n-US" sz="3600" b="1" i="1" u="sng" dirty="0" smtClean="0">
                <a:solidFill>
                  <a:schemeClr val="tx1">
                    <a:lumMod val="95000"/>
                    <a:lumOff val="5000"/>
                  </a:schemeClr>
                </a:solidFill>
                <a:latin typeface="Comic Sans MS" pitchFamily="66" charset="0"/>
              </a:rPr>
              <a:t>5.ROADS : </a:t>
            </a:r>
            <a:r>
              <a:rPr lang="en-US" sz="3200" b="1" i="1" dirty="0" smtClean="0">
                <a:solidFill>
                  <a:schemeClr val="tx1">
                    <a:lumMod val="95000"/>
                    <a:lumOff val="5000"/>
                  </a:schemeClr>
                </a:solidFill>
                <a:latin typeface="Comic Sans MS" pitchFamily="66" charset="0"/>
              </a:rPr>
              <a:t>the area of roads should not exceed 20% of the total area of industrial plot.</a:t>
            </a:r>
            <a:br>
              <a:rPr lang="en-US" sz="3200" b="1" i="1" dirty="0" smtClean="0">
                <a:solidFill>
                  <a:schemeClr val="tx1">
                    <a:lumMod val="95000"/>
                    <a:lumOff val="5000"/>
                  </a:schemeClr>
                </a:solidFill>
                <a:latin typeface="Comic Sans MS" pitchFamily="66" charset="0"/>
              </a:rPr>
            </a:br>
            <a:r>
              <a:rPr lang="en-US" sz="3200" b="1" i="1" dirty="0" smtClean="0">
                <a:solidFill>
                  <a:schemeClr val="tx1">
                    <a:lumMod val="95000"/>
                    <a:lumOff val="5000"/>
                  </a:schemeClr>
                </a:solidFill>
                <a:latin typeface="Comic Sans MS" pitchFamily="66" charset="0"/>
              </a:rPr>
              <a:t/>
            </a:r>
            <a:br>
              <a:rPr lang="en-US" sz="3200" b="1" i="1" dirty="0" smtClean="0">
                <a:solidFill>
                  <a:schemeClr val="tx1">
                    <a:lumMod val="95000"/>
                    <a:lumOff val="5000"/>
                  </a:schemeClr>
                </a:solidFill>
                <a:latin typeface="Comic Sans MS" pitchFamily="66" charset="0"/>
              </a:rPr>
            </a:br>
            <a:r>
              <a:rPr lang="en-US" sz="3600" b="1" i="1" u="sng" dirty="0" smtClean="0">
                <a:solidFill>
                  <a:schemeClr val="tx1">
                    <a:lumMod val="95000"/>
                    <a:lumOff val="5000"/>
                  </a:schemeClr>
                </a:solidFill>
                <a:latin typeface="Comic Sans MS" pitchFamily="66" charset="0"/>
              </a:rPr>
              <a:t>6. PLINTH : </a:t>
            </a:r>
            <a:br>
              <a:rPr lang="en-US" sz="3600" b="1" i="1" u="sng" dirty="0" smtClean="0">
                <a:solidFill>
                  <a:schemeClr val="tx1">
                    <a:lumMod val="95000"/>
                    <a:lumOff val="5000"/>
                  </a:schemeClr>
                </a:solidFill>
                <a:latin typeface="Comic Sans MS" pitchFamily="66" charset="0"/>
              </a:rPr>
            </a:br>
            <a:r>
              <a:rPr lang="en-US" sz="3200" b="1" i="1" dirty="0" smtClean="0">
                <a:solidFill>
                  <a:schemeClr val="tx1">
                    <a:lumMod val="95000"/>
                    <a:lumOff val="5000"/>
                  </a:schemeClr>
                </a:solidFill>
                <a:latin typeface="Comic Sans MS" pitchFamily="66" charset="0"/>
              </a:rPr>
              <a:t>30 cm above crown of road.</a:t>
            </a:r>
            <a:br>
              <a:rPr lang="en-US" sz="3200" b="1" i="1" dirty="0" smtClean="0">
                <a:solidFill>
                  <a:schemeClr val="tx1">
                    <a:lumMod val="95000"/>
                    <a:lumOff val="5000"/>
                  </a:schemeClr>
                </a:solidFill>
                <a:latin typeface="Comic Sans MS" pitchFamily="66" charset="0"/>
              </a:rPr>
            </a:br>
            <a:endParaRPr lang="en-US" sz="3200" b="1" i="1" dirty="0">
              <a:solidFill>
                <a:schemeClr val="tx1">
                  <a:lumMod val="95000"/>
                  <a:lumOff val="5000"/>
                </a:schemeClr>
              </a:solidFill>
              <a:latin typeface="Comic Sans MS" pitchFamily="66" charset="0"/>
            </a:endParaRPr>
          </a:p>
        </p:txBody>
      </p:sp>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228600"/>
          <a:ext cx="8686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44" y="304800"/>
            <a:ext cx="8183880" cy="1981200"/>
          </a:xfrm>
        </p:spPr>
        <p:txBody>
          <a:bodyPr>
            <a:normAutofit fontScale="90000"/>
          </a:bodyPr>
          <a:lstStyle/>
          <a:p>
            <a:r>
              <a:rPr lang="en-US" sz="3600" b="1" i="1" u="sng" dirty="0" smtClean="0">
                <a:solidFill>
                  <a:srgbClr val="C00000"/>
                </a:solidFill>
                <a:latin typeface="Comic Sans MS" pitchFamily="66" charset="0"/>
                <a:cs typeface="Aharoni" pitchFamily="2" charset="-79"/>
              </a:rPr>
              <a:t>13. WATER SUPPLY : </a:t>
            </a:r>
            <a:r>
              <a:rPr lang="en-US" sz="3600" b="1" i="1" dirty="0" smtClean="0">
                <a:solidFill>
                  <a:srgbClr val="C00000"/>
                </a:solidFill>
                <a:latin typeface="Comic Sans MS" pitchFamily="66" charset="0"/>
                <a:cs typeface="Aharoni" pitchFamily="2" charset="-79"/>
              </a:rPr>
              <a:t>natural water supply is advantages. Sufficient amount of water should be available.</a:t>
            </a:r>
            <a:endParaRPr lang="en-US" sz="3600" b="1" i="1" dirty="0">
              <a:solidFill>
                <a:srgbClr val="C00000"/>
              </a:solidFill>
              <a:latin typeface="Comic Sans MS" pitchFamily="66" charset="0"/>
              <a:cs typeface="Aharoni" pitchFamily="2" charset="-79"/>
            </a:endParaRPr>
          </a:p>
        </p:txBody>
      </p:sp>
      <p:sp>
        <p:nvSpPr>
          <p:cNvPr id="3" name="Text Placeholder 2"/>
          <p:cNvSpPr>
            <a:spLocks noGrp="1"/>
          </p:cNvSpPr>
          <p:nvPr>
            <p:ph type="body" idx="1"/>
          </p:nvPr>
        </p:nvSpPr>
        <p:spPr>
          <a:xfrm>
            <a:off x="457200" y="2590800"/>
            <a:ext cx="8183880" cy="3759108"/>
          </a:xfrm>
        </p:spPr>
        <p:style>
          <a:lnRef idx="1">
            <a:schemeClr val="dk1"/>
          </a:lnRef>
          <a:fillRef idx="2">
            <a:schemeClr val="dk1"/>
          </a:fillRef>
          <a:effectRef idx="1">
            <a:schemeClr val="dk1"/>
          </a:effectRef>
          <a:fontRef idx="minor">
            <a:schemeClr val="dk1"/>
          </a:fontRef>
        </p:style>
        <p:txBody>
          <a:bodyPr>
            <a:normAutofit/>
          </a:bodyPr>
          <a:lstStyle/>
          <a:p>
            <a:r>
              <a:rPr lang="en-US" sz="3200" b="1" i="1" u="sng" dirty="0" smtClean="0">
                <a:solidFill>
                  <a:schemeClr val="bg2">
                    <a:lumMod val="10000"/>
                  </a:schemeClr>
                </a:solidFill>
                <a:latin typeface="Comic Sans MS" pitchFamily="66" charset="0"/>
                <a:cs typeface="Aharoni" pitchFamily="2" charset="-79"/>
              </a:rPr>
              <a:t>14.DRAINAGE : </a:t>
            </a:r>
            <a:r>
              <a:rPr lang="en-US" sz="3200" b="1" dirty="0" smtClean="0">
                <a:solidFill>
                  <a:schemeClr val="bg2">
                    <a:lumMod val="10000"/>
                  </a:schemeClr>
                </a:solidFill>
                <a:latin typeface="Aharoni" pitchFamily="2" charset="-79"/>
                <a:cs typeface="Aharoni" pitchFamily="2" charset="-79"/>
              </a:rPr>
              <a:t>should be proper drainage system for waste &amp; waste water disposal.</a:t>
            </a:r>
            <a:br>
              <a:rPr lang="en-US" sz="3200" b="1" dirty="0" smtClean="0">
                <a:solidFill>
                  <a:schemeClr val="bg2">
                    <a:lumMod val="10000"/>
                  </a:schemeClr>
                </a:solidFill>
                <a:latin typeface="Aharoni" pitchFamily="2" charset="-79"/>
                <a:cs typeface="Aharoni" pitchFamily="2" charset="-79"/>
              </a:rPr>
            </a:br>
            <a:r>
              <a:rPr lang="en-US" sz="3200" b="1" dirty="0" smtClean="0">
                <a:solidFill>
                  <a:schemeClr val="bg2">
                    <a:lumMod val="10000"/>
                  </a:schemeClr>
                </a:solidFill>
                <a:latin typeface="Aharoni" pitchFamily="2" charset="-79"/>
                <a:cs typeface="Aharoni" pitchFamily="2" charset="-79"/>
              </a:rPr>
              <a:t/>
            </a:r>
            <a:br>
              <a:rPr lang="en-US" sz="3200" b="1" dirty="0" smtClean="0">
                <a:solidFill>
                  <a:schemeClr val="bg2">
                    <a:lumMod val="10000"/>
                  </a:schemeClr>
                </a:solidFill>
                <a:latin typeface="Aharoni" pitchFamily="2" charset="-79"/>
                <a:cs typeface="Aharoni" pitchFamily="2" charset="-79"/>
              </a:rPr>
            </a:br>
            <a:r>
              <a:rPr lang="en-US" sz="3600" b="1" i="1" u="sng" dirty="0" smtClean="0">
                <a:solidFill>
                  <a:schemeClr val="bg2">
                    <a:lumMod val="10000"/>
                  </a:schemeClr>
                </a:solidFill>
                <a:latin typeface="Comic Sans MS" pitchFamily="66" charset="0"/>
                <a:cs typeface="Aharoni" pitchFamily="2" charset="-79"/>
              </a:rPr>
              <a:t>15.SPAN : </a:t>
            </a:r>
            <a:r>
              <a:rPr lang="en-US" sz="3200" b="1" dirty="0" smtClean="0">
                <a:solidFill>
                  <a:schemeClr val="bg2">
                    <a:lumMod val="10000"/>
                  </a:schemeClr>
                </a:solidFill>
                <a:latin typeface="Aharoni" pitchFamily="2" charset="-79"/>
                <a:cs typeface="Aharoni" pitchFamily="2" charset="-79"/>
              </a:rPr>
              <a:t>sheds of 10m and 13m span may be adopted in most cases.</a:t>
            </a:r>
            <a:endParaRPr lang="en-US" sz="3200" b="1" dirty="0">
              <a:solidFill>
                <a:schemeClr val="bg2">
                  <a:lumMod val="10000"/>
                </a:schemeClr>
              </a:solidFill>
              <a:latin typeface="Aharoni" pitchFamily="2" charset="-79"/>
              <a:cs typeface="Aharoni" pitchFamily="2" charset="-79"/>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200400"/>
            <a:ext cx="8229600" cy="3276600"/>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lgn="l"/>
            <a:r>
              <a:rPr lang="en-US" sz="3600" b="1" i="1" u="sng" dirty="0" smtClean="0">
                <a:solidFill>
                  <a:schemeClr val="tx1">
                    <a:lumMod val="95000"/>
                    <a:lumOff val="5000"/>
                  </a:schemeClr>
                </a:solidFill>
                <a:latin typeface="Comic Sans MS" pitchFamily="66" charset="0"/>
              </a:rPr>
              <a:t>1.Canteen</a:t>
            </a:r>
            <a:r>
              <a:rPr lang="en-US" sz="3600" b="1" i="1" u="sng" dirty="0" smtClean="0">
                <a:solidFill>
                  <a:srgbClr val="C00000"/>
                </a:solidFill>
                <a:latin typeface="Comic Sans MS" pitchFamily="66" charset="0"/>
              </a:rPr>
              <a:t> </a:t>
            </a:r>
            <a:r>
              <a:rPr lang="en-US" sz="3600" b="1" i="1" u="sng" dirty="0" smtClean="0">
                <a:solidFill>
                  <a:schemeClr val="accent1">
                    <a:lumMod val="75000"/>
                  </a:schemeClr>
                </a:solidFill>
                <a:latin typeface="Comic Sans MS" pitchFamily="66" charset="0"/>
              </a:rPr>
              <a:t>: </a:t>
            </a:r>
            <a:r>
              <a:rPr lang="en-US" sz="3600" b="1" i="1" dirty="0" smtClean="0">
                <a:solidFill>
                  <a:schemeClr val="accent1">
                    <a:lumMod val="75000"/>
                  </a:schemeClr>
                </a:solidFill>
                <a:latin typeface="Berlin Sans FB Demi" pitchFamily="34" charset="0"/>
              </a:rPr>
              <a:t>It is a place for refreshment and lunch with hot and cold drinks are available for industrial users.</a:t>
            </a:r>
            <a:br>
              <a:rPr lang="en-US" sz="3600" b="1" i="1" dirty="0" smtClean="0">
                <a:solidFill>
                  <a:schemeClr val="accent1">
                    <a:lumMod val="75000"/>
                  </a:schemeClr>
                </a:solidFill>
                <a:latin typeface="Berlin Sans FB Demi" pitchFamily="34" charset="0"/>
              </a:rPr>
            </a:br>
            <a:r>
              <a:rPr lang="en-US" sz="3600" b="1" i="1" dirty="0" smtClean="0">
                <a:solidFill>
                  <a:schemeClr val="accent1">
                    <a:lumMod val="75000"/>
                  </a:schemeClr>
                </a:solidFill>
                <a:latin typeface="Berlin Sans FB Demi" pitchFamily="34" charset="0"/>
              </a:rPr>
              <a:t>Also provide with cooking space , cleaning area &amp; drainage area.</a:t>
            </a:r>
            <a:br>
              <a:rPr lang="en-US" sz="3600" b="1" i="1" dirty="0" smtClean="0">
                <a:solidFill>
                  <a:schemeClr val="accent1">
                    <a:lumMod val="75000"/>
                  </a:schemeClr>
                </a:solidFill>
                <a:latin typeface="Berlin Sans FB Demi" pitchFamily="34" charset="0"/>
              </a:rPr>
            </a:br>
            <a:r>
              <a:rPr lang="en-US" sz="3600" b="1" i="1" dirty="0" smtClean="0">
                <a:solidFill>
                  <a:schemeClr val="accent1">
                    <a:lumMod val="75000"/>
                  </a:schemeClr>
                </a:solidFill>
                <a:latin typeface="Berlin Sans FB Demi" pitchFamily="34" charset="0"/>
              </a:rPr>
              <a:t>The size is depend upon no. of workers.</a:t>
            </a:r>
            <a:br>
              <a:rPr lang="en-US" sz="3600" b="1" i="1" dirty="0" smtClean="0">
                <a:solidFill>
                  <a:schemeClr val="accent1">
                    <a:lumMod val="75000"/>
                  </a:schemeClr>
                </a:solidFill>
                <a:latin typeface="Berlin Sans FB Demi" pitchFamily="34" charset="0"/>
              </a:rPr>
            </a:br>
            <a:endParaRPr lang="en-US" sz="3600" b="1" i="1" dirty="0">
              <a:solidFill>
                <a:schemeClr val="accent1">
                  <a:lumMod val="75000"/>
                </a:schemeClr>
              </a:solidFill>
              <a:latin typeface="Berlin Sans FB Demi" pitchFamily="34" charset="0"/>
            </a:endParaRPr>
          </a:p>
        </p:txBody>
      </p:sp>
      <p:graphicFrame>
        <p:nvGraphicFramePr>
          <p:cNvPr id="4" name="Diagram 3"/>
          <p:cNvGraphicFramePr/>
          <p:nvPr/>
        </p:nvGraphicFramePr>
        <p:xfrm>
          <a:off x="762000" y="533400"/>
          <a:ext cx="8001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 \i e\new building.jpg"/>
          <p:cNvPicPr>
            <a:picLocks noChangeAspect="1" noChangeArrowheads="1"/>
          </p:cNvPicPr>
          <p:nvPr/>
        </p:nvPicPr>
        <p:blipFill>
          <a:blip r:embed="rId2"/>
          <a:srcRect/>
          <a:stretch>
            <a:fillRect/>
          </a:stretch>
        </p:blipFill>
        <p:spPr bwMode="auto">
          <a:xfrm>
            <a:off x="146606" y="228600"/>
            <a:ext cx="4272993" cy="6400800"/>
          </a:xfrm>
          <a:prstGeom prst="rect">
            <a:avLst/>
          </a:prstGeom>
          <a:noFill/>
        </p:spPr>
      </p:pic>
      <p:pic>
        <p:nvPicPr>
          <p:cNvPr id="5123" name="Picture 3" descr="H:\ \i e\mbs_sho_01.jpg"/>
          <p:cNvPicPr>
            <a:picLocks noChangeAspect="1" noChangeArrowheads="1"/>
          </p:cNvPicPr>
          <p:nvPr/>
        </p:nvPicPr>
        <p:blipFill>
          <a:blip r:embed="rId3"/>
          <a:srcRect/>
          <a:stretch>
            <a:fillRect/>
          </a:stretch>
        </p:blipFill>
        <p:spPr bwMode="auto">
          <a:xfrm>
            <a:off x="4572000" y="228600"/>
            <a:ext cx="4419600" cy="6400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48200"/>
            <a:ext cx="8458200" cy="1905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3200" b="1" dirty="0" smtClean="0">
                <a:solidFill>
                  <a:schemeClr val="bg1"/>
                </a:solidFill>
                <a:effectLst/>
                <a:latin typeface="Comic Sans MS" pitchFamily="66" charset="0"/>
              </a:rPr>
              <a:t>All records of raw material, stocks are kept in office .The telephone and internet connection for industry and production is carried out from office.</a:t>
            </a:r>
            <a:endParaRPr lang="en-US" sz="3200" b="1" dirty="0">
              <a:solidFill>
                <a:schemeClr val="bg1"/>
              </a:solidFill>
              <a:effectLst/>
              <a:latin typeface="Comic Sans MS" pitchFamily="66" charset="0"/>
            </a:endParaRPr>
          </a:p>
        </p:txBody>
      </p:sp>
      <p:sp>
        <p:nvSpPr>
          <p:cNvPr id="3" name="Content Placeholder 2"/>
          <p:cNvSpPr>
            <a:spLocks noGrp="1"/>
          </p:cNvSpPr>
          <p:nvPr>
            <p:ph sz="quarter" idx="1"/>
          </p:nvPr>
        </p:nvSpPr>
        <p:spPr>
          <a:xfrm>
            <a:off x="304800" y="304800"/>
            <a:ext cx="8458200" cy="4343400"/>
          </a:xfrm>
        </p:spPr>
        <p:style>
          <a:lnRef idx="1">
            <a:schemeClr val="accent6"/>
          </a:lnRef>
          <a:fillRef idx="2">
            <a:schemeClr val="accent6"/>
          </a:fillRef>
          <a:effectRef idx="1">
            <a:schemeClr val="accent6"/>
          </a:effectRef>
          <a:fontRef idx="minor">
            <a:schemeClr val="dk1"/>
          </a:fontRef>
        </p:style>
        <p:txBody>
          <a:bodyPr>
            <a:noAutofit/>
          </a:bodyPr>
          <a:lstStyle/>
          <a:p>
            <a:pPr>
              <a:buNone/>
            </a:pPr>
            <a:r>
              <a:rPr lang="en-US" sz="2800" b="1" i="1" u="sng" dirty="0" smtClean="0">
                <a:solidFill>
                  <a:schemeClr val="bg2">
                    <a:lumMod val="10000"/>
                  </a:schemeClr>
                </a:solidFill>
                <a:latin typeface="Comic Sans MS" pitchFamily="66" charset="0"/>
                <a:cs typeface="Aharoni" pitchFamily="2" charset="-79"/>
              </a:rPr>
              <a:t>2.CLOCK ROOM </a:t>
            </a:r>
            <a:r>
              <a:rPr lang="en-US" sz="2800" b="1" i="1" dirty="0" smtClean="0">
                <a:solidFill>
                  <a:schemeClr val="accent1">
                    <a:lumMod val="75000"/>
                  </a:schemeClr>
                </a:solidFill>
                <a:latin typeface="Comic Sans MS" pitchFamily="66" charset="0"/>
              </a:rPr>
              <a:t>: It is used for changing room for workers .</a:t>
            </a:r>
            <a:br>
              <a:rPr lang="en-US" sz="2800" b="1" i="1" dirty="0" smtClean="0">
                <a:solidFill>
                  <a:schemeClr val="accent1">
                    <a:lumMod val="75000"/>
                  </a:schemeClr>
                </a:solidFill>
                <a:latin typeface="Comic Sans MS" pitchFamily="66" charset="0"/>
              </a:rPr>
            </a:br>
            <a:r>
              <a:rPr lang="en-US" sz="2800" b="1" i="1" dirty="0" smtClean="0">
                <a:solidFill>
                  <a:schemeClr val="accent1">
                    <a:lumMod val="75000"/>
                  </a:schemeClr>
                </a:solidFill>
                <a:latin typeface="Comic Sans MS" pitchFamily="66" charset="0"/>
              </a:rPr>
              <a:t>Lockers and racks are provided as per number of workers.</a:t>
            </a:r>
            <a:br>
              <a:rPr lang="en-US" sz="2800" b="1" i="1" dirty="0" smtClean="0">
                <a:solidFill>
                  <a:schemeClr val="accent1">
                    <a:lumMod val="75000"/>
                  </a:schemeClr>
                </a:solidFill>
                <a:latin typeface="Comic Sans MS" pitchFamily="66" charset="0"/>
              </a:rPr>
            </a:br>
            <a:r>
              <a:rPr lang="en-US" sz="2800" b="1" i="1" dirty="0" smtClean="0">
                <a:solidFill>
                  <a:schemeClr val="accent1">
                    <a:lumMod val="75000"/>
                  </a:schemeClr>
                </a:solidFill>
                <a:latin typeface="Comic Sans MS" pitchFamily="66" charset="0"/>
              </a:rPr>
              <a:t>It should be well lighted and ventilated.</a:t>
            </a:r>
            <a:br>
              <a:rPr lang="en-US" sz="2800" b="1" i="1" dirty="0" smtClean="0">
                <a:solidFill>
                  <a:schemeClr val="accent1">
                    <a:lumMod val="75000"/>
                  </a:schemeClr>
                </a:solidFill>
                <a:latin typeface="Comic Sans MS" pitchFamily="66" charset="0"/>
              </a:rPr>
            </a:br>
            <a:r>
              <a:rPr lang="en-US" sz="2800" b="1" i="1" u="sng" dirty="0" smtClean="0">
                <a:solidFill>
                  <a:schemeClr val="tx1">
                    <a:lumMod val="95000"/>
                    <a:lumOff val="5000"/>
                  </a:schemeClr>
                </a:solidFill>
                <a:latin typeface="Comic Sans MS" pitchFamily="66" charset="0"/>
                <a:cs typeface="Aharoni" pitchFamily="2" charset="-79"/>
              </a:rPr>
              <a:t>3.OFFICE AND ADMINISTRATION : </a:t>
            </a:r>
            <a:r>
              <a:rPr lang="en-US" sz="2800" b="1" i="1" dirty="0" smtClean="0">
                <a:solidFill>
                  <a:schemeClr val="accent1">
                    <a:lumMod val="75000"/>
                  </a:schemeClr>
                </a:solidFill>
                <a:latin typeface="Comic Sans MS" pitchFamily="66" charset="0"/>
              </a:rPr>
              <a:t>Office building is provided for owner and administration staff. Salary or wedges and attendance for worker are managed from office.</a:t>
            </a:r>
            <a:endParaRPr lang="en-US" sz="2800" b="1" i="1" dirty="0">
              <a:solidFill>
                <a:schemeClr val="accent1">
                  <a:lumMod val="75000"/>
                </a:schemeClr>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6"/>
          </a:lnRef>
          <a:fillRef idx="3">
            <a:schemeClr val="accent6"/>
          </a:fillRef>
          <a:effectRef idx="2">
            <a:schemeClr val="accent6"/>
          </a:effectRef>
          <a:fontRef idx="minor">
            <a:schemeClr val="lt1"/>
          </a:fontRef>
        </p:style>
        <p:txBody>
          <a:bodyPr>
            <a:normAutofit/>
          </a:bodyPr>
          <a:lstStyle/>
          <a:p>
            <a:r>
              <a:rPr lang="en-US" sz="3600" b="1" i="1" u="sng" dirty="0" smtClean="0">
                <a:solidFill>
                  <a:schemeClr val="bg1">
                    <a:lumMod val="95000"/>
                  </a:schemeClr>
                </a:solidFill>
                <a:latin typeface="Comic Sans MS" pitchFamily="66" charset="0"/>
                <a:cs typeface="Aharoni" pitchFamily="2" charset="-79"/>
              </a:rPr>
              <a:t>4.ENTRANCE :</a:t>
            </a:r>
            <a:r>
              <a:rPr lang="en-US" sz="3200" b="1" i="1" dirty="0" smtClean="0">
                <a:solidFill>
                  <a:schemeClr val="bg1">
                    <a:lumMod val="95000"/>
                  </a:schemeClr>
                </a:solidFill>
                <a:latin typeface="Aharoni" pitchFamily="2" charset="-79"/>
                <a:cs typeface="Aharoni" pitchFamily="2" charset="-79"/>
              </a:rPr>
              <a:t/>
            </a:r>
            <a:br>
              <a:rPr lang="en-US" sz="3200" b="1" i="1" dirty="0" smtClean="0">
                <a:solidFill>
                  <a:schemeClr val="bg1">
                    <a:lumMod val="95000"/>
                  </a:schemeClr>
                </a:solidFill>
                <a:latin typeface="Aharoni" pitchFamily="2" charset="-79"/>
                <a:cs typeface="Aharoni" pitchFamily="2" charset="-79"/>
              </a:rPr>
            </a:br>
            <a:r>
              <a:rPr lang="en-US" sz="3200" b="1" i="1" dirty="0" smtClean="0">
                <a:solidFill>
                  <a:schemeClr val="bg1">
                    <a:lumMod val="95000"/>
                  </a:schemeClr>
                </a:solidFill>
                <a:latin typeface="Aharoni" pitchFamily="2" charset="-79"/>
                <a:cs typeface="Aharoni" pitchFamily="2" charset="-79"/>
              </a:rPr>
              <a:t>Minimum two entrances are provided with gates and security cabin in industry building.</a:t>
            </a:r>
            <a:br>
              <a:rPr lang="en-US" sz="3200" b="1" i="1" dirty="0" smtClean="0">
                <a:solidFill>
                  <a:schemeClr val="bg1">
                    <a:lumMod val="95000"/>
                  </a:schemeClr>
                </a:solidFill>
                <a:latin typeface="Aharoni" pitchFamily="2" charset="-79"/>
                <a:cs typeface="Aharoni" pitchFamily="2" charset="-79"/>
              </a:rPr>
            </a:br>
            <a:r>
              <a:rPr lang="en-US" sz="3200" b="1" i="1" dirty="0" smtClean="0">
                <a:solidFill>
                  <a:schemeClr val="bg1">
                    <a:lumMod val="95000"/>
                  </a:schemeClr>
                </a:solidFill>
                <a:latin typeface="Aharoni" pitchFamily="2" charset="-79"/>
                <a:cs typeface="Aharoni" pitchFamily="2" charset="-79"/>
              </a:rPr>
              <a:t>Entry and exit gates are separately  provided .</a:t>
            </a:r>
            <a:br>
              <a:rPr lang="en-US" sz="3200" b="1" i="1" dirty="0" smtClean="0">
                <a:solidFill>
                  <a:schemeClr val="bg1">
                    <a:lumMod val="95000"/>
                  </a:schemeClr>
                </a:solidFill>
                <a:latin typeface="Aharoni" pitchFamily="2" charset="-79"/>
                <a:cs typeface="Aharoni" pitchFamily="2" charset="-79"/>
              </a:rPr>
            </a:br>
            <a:r>
              <a:rPr lang="en-US" sz="3200" b="1" i="1" dirty="0" smtClean="0">
                <a:solidFill>
                  <a:schemeClr val="bg1">
                    <a:lumMod val="95000"/>
                  </a:schemeClr>
                </a:solidFill>
                <a:latin typeface="Aharoni" pitchFamily="2" charset="-79"/>
                <a:cs typeface="Aharoni" pitchFamily="2" charset="-79"/>
              </a:rPr>
              <a:t>Entrance for workers and trucks may be separate or same .That should be sufficient wide to allow trucks inside area.</a:t>
            </a:r>
            <a:br>
              <a:rPr lang="en-US" sz="3200" b="1" i="1" dirty="0" smtClean="0">
                <a:solidFill>
                  <a:schemeClr val="bg1">
                    <a:lumMod val="95000"/>
                  </a:schemeClr>
                </a:solidFill>
                <a:latin typeface="Aharoni" pitchFamily="2" charset="-79"/>
                <a:cs typeface="Aharoni" pitchFamily="2" charset="-79"/>
              </a:rPr>
            </a:br>
            <a:endParaRPr lang="en-US" sz="3200" b="1" i="1" dirty="0">
              <a:solidFill>
                <a:schemeClr val="bg1">
                  <a:lumMod val="95000"/>
                </a:schemeClr>
              </a:solidFill>
              <a:latin typeface="Aharoni" pitchFamily="2" charset="-79"/>
              <a:cs typeface="Aharoni" pitchFamily="2" charset="-79"/>
            </a:endParaRPr>
          </a:p>
        </p:txBody>
      </p:sp>
    </p:spTree>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4495800"/>
            <a:ext cx="6858000" cy="2057400"/>
          </a:xfrm>
        </p:spPr>
        <p:style>
          <a:lnRef idx="1">
            <a:schemeClr val="accent6"/>
          </a:lnRef>
          <a:fillRef idx="2">
            <a:schemeClr val="accent6"/>
          </a:fillRef>
          <a:effectRef idx="1">
            <a:schemeClr val="accent6"/>
          </a:effectRef>
          <a:fontRef idx="minor">
            <a:schemeClr val="dk1"/>
          </a:fontRef>
        </p:style>
        <p:txBody>
          <a:bodyPr>
            <a:noAutofit/>
          </a:bodyPr>
          <a:lstStyle/>
          <a:p>
            <a:pPr algn="l"/>
            <a:r>
              <a:rPr lang="en-US" sz="2800" b="1" i="1" dirty="0" smtClean="0">
                <a:solidFill>
                  <a:schemeClr val="tx1">
                    <a:lumMod val="95000"/>
                    <a:lumOff val="5000"/>
                  </a:schemeClr>
                </a:solidFill>
                <a:latin typeface="Comic Sans MS" pitchFamily="66" charset="0"/>
              </a:rPr>
              <a:t>Building are planned according to the fundamental principal of planning and bye-lows of municipal bodies .</a:t>
            </a:r>
          </a:p>
          <a:p>
            <a:pPr algn="l"/>
            <a:endParaRPr lang="en-US" sz="2800" b="1" i="1" dirty="0">
              <a:solidFill>
                <a:schemeClr val="tx1">
                  <a:lumMod val="95000"/>
                  <a:lumOff val="5000"/>
                </a:schemeClr>
              </a:solidFill>
              <a:latin typeface="Comic Sans MS" pitchFamily="66" charset="0"/>
            </a:endParaRPr>
          </a:p>
        </p:txBody>
      </p:sp>
      <p:graphicFrame>
        <p:nvGraphicFramePr>
          <p:cNvPr id="9" name="Diagram 8"/>
          <p:cNvGraphicFramePr/>
          <p:nvPr/>
        </p:nvGraphicFramePr>
        <p:xfrm>
          <a:off x="791192" y="152400"/>
          <a:ext cx="7772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descr="C:\Program Files\Microsoft Office\MEDIA\CAGCAT10\j0205462.wmf"/>
          <p:cNvPicPr>
            <a:picLocks noChangeAspect="1" noChangeArrowheads="1"/>
          </p:cNvPicPr>
          <p:nvPr/>
        </p:nvPicPr>
        <p:blipFill>
          <a:blip r:embed="rId6"/>
          <a:srcRect/>
          <a:stretch>
            <a:fillRect/>
          </a:stretch>
        </p:blipFill>
        <p:spPr bwMode="auto">
          <a:xfrm>
            <a:off x="0" y="0"/>
            <a:ext cx="1818742" cy="1809598"/>
          </a:xfrm>
          <a:prstGeom prst="rect">
            <a:avLst/>
          </a:prstGeom>
          <a:ln>
            <a:noFill/>
          </a:ln>
          <a:effectLst>
            <a:softEdge rad="112500"/>
          </a:effectLst>
        </p:spPr>
      </p:pic>
      <p:pic>
        <p:nvPicPr>
          <p:cNvPr id="1029" name="Picture 5" descr="C:\Program Files\Microsoft Office\MEDIA\CAGCAT10\j0297185.wmf"/>
          <p:cNvPicPr>
            <a:picLocks noChangeAspect="1" noChangeArrowheads="1"/>
          </p:cNvPicPr>
          <p:nvPr/>
        </p:nvPicPr>
        <p:blipFill>
          <a:blip r:embed="rId7"/>
          <a:srcRect/>
          <a:stretch>
            <a:fillRect/>
          </a:stretch>
        </p:blipFill>
        <p:spPr bwMode="auto">
          <a:xfrm>
            <a:off x="5867400" y="1828800"/>
            <a:ext cx="3276600" cy="182880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733800"/>
            <a:ext cx="8229600" cy="243840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3200" b="1" i="1" dirty="0" smtClean="0">
                <a:solidFill>
                  <a:srgbClr val="C00000"/>
                </a:solidFill>
                <a:latin typeface="Comic Sans MS" pitchFamily="66" charset="0"/>
              </a:rPr>
              <a:t>Space provided for stacking goods and trucks  are generally open to sky.</a:t>
            </a:r>
            <a:br>
              <a:rPr lang="en-US" sz="3200" b="1" i="1" dirty="0" smtClean="0">
                <a:solidFill>
                  <a:srgbClr val="C00000"/>
                </a:solidFill>
                <a:latin typeface="Comic Sans MS" pitchFamily="66" charset="0"/>
              </a:rPr>
            </a:br>
            <a:r>
              <a:rPr lang="en-US" sz="3200" b="1" i="1" dirty="0" smtClean="0">
                <a:solidFill>
                  <a:srgbClr val="C00000"/>
                </a:solidFill>
                <a:latin typeface="Comic Sans MS" pitchFamily="66" charset="0"/>
              </a:rPr>
              <a:t>Platforms must be strong surface , with water supply and provided with ramps.</a:t>
            </a:r>
            <a:endParaRPr lang="en-US" sz="3200" b="1" i="1" dirty="0">
              <a:solidFill>
                <a:srgbClr val="C00000"/>
              </a:solidFill>
              <a:latin typeface="Comic Sans MS" pitchFamily="66" charset="0"/>
            </a:endParaRPr>
          </a:p>
        </p:txBody>
      </p:sp>
      <p:sp>
        <p:nvSpPr>
          <p:cNvPr id="2" name="Title 1"/>
          <p:cNvSpPr>
            <a:spLocks noGrp="1"/>
          </p:cNvSpPr>
          <p:nvPr>
            <p:ph type="ctrTitle"/>
          </p:nvPr>
        </p:nvSpPr>
        <p:spPr>
          <a:xfrm>
            <a:off x="457200" y="381000"/>
            <a:ext cx="8229600" cy="33528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b="1" i="1" u="sng" dirty="0" smtClean="0">
                <a:solidFill>
                  <a:schemeClr val="bg1">
                    <a:lumMod val="95000"/>
                  </a:schemeClr>
                </a:solidFill>
                <a:latin typeface="Comic Sans MS" pitchFamily="66" charset="0"/>
              </a:rPr>
              <a:t>5.LOADING OR UNLOADING PLATFORMS </a:t>
            </a:r>
            <a:r>
              <a:rPr lang="en-US" b="1" dirty="0" smtClean="0">
                <a:solidFill>
                  <a:schemeClr val="bg1">
                    <a:lumMod val="95000"/>
                  </a:schemeClr>
                </a:solidFill>
                <a:latin typeface="Comic Sans MS" pitchFamily="66" charset="0"/>
              </a:rPr>
              <a:t>:</a:t>
            </a:r>
            <a:r>
              <a:rPr lang="en-US" sz="3600" b="1" i="1" dirty="0" smtClean="0">
                <a:solidFill>
                  <a:schemeClr val="tx1">
                    <a:lumMod val="95000"/>
                    <a:lumOff val="5000"/>
                  </a:schemeClr>
                </a:solidFill>
                <a:latin typeface="Comic Sans MS" pitchFamily="66" charset="0"/>
              </a:rPr>
              <a:t>The goods received from trucks is unloaded on unloaded platforms. The goods to be transported from industry is loaded </a:t>
            </a:r>
            <a:r>
              <a:rPr lang="en-US" sz="3600" b="1" i="1" dirty="0" err="1" smtClean="0">
                <a:solidFill>
                  <a:schemeClr val="tx1">
                    <a:lumMod val="95000"/>
                    <a:lumOff val="5000"/>
                  </a:schemeClr>
                </a:solidFill>
                <a:latin typeface="Comic Sans MS" pitchFamily="66" charset="0"/>
              </a:rPr>
              <a:t>om</a:t>
            </a:r>
            <a:r>
              <a:rPr lang="en-US" sz="3600" b="1" i="1" dirty="0" smtClean="0">
                <a:solidFill>
                  <a:schemeClr val="tx1">
                    <a:lumMod val="95000"/>
                    <a:lumOff val="5000"/>
                  </a:schemeClr>
                </a:solidFill>
                <a:latin typeface="Comic Sans MS" pitchFamily="66" charset="0"/>
              </a:rPr>
              <a:t> loading platforms.</a:t>
            </a:r>
            <a:endParaRPr lang="en-US" sz="3600" b="1" i="1" dirty="0">
              <a:solidFill>
                <a:schemeClr val="tx1">
                  <a:lumMod val="95000"/>
                  <a:lumOff val="5000"/>
                </a:schemeClr>
              </a:solidFill>
              <a:latin typeface="Comic Sans MS" pitchFamily="66" charset="0"/>
            </a:endParaRPr>
          </a:p>
        </p:txBody>
      </p:sp>
    </p:spTree>
  </p:cSld>
  <p:clrMapOvr>
    <a:masterClrMapping/>
  </p:clrMapOvr>
  <p:transition spd="med">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81400"/>
            <a:ext cx="8763000" cy="3124200"/>
          </a:xfrm>
        </p:spPr>
        <p:style>
          <a:lnRef idx="1">
            <a:schemeClr val="accent3"/>
          </a:lnRef>
          <a:fillRef idx="2">
            <a:schemeClr val="accent3"/>
          </a:fillRef>
          <a:effectRef idx="1">
            <a:schemeClr val="accent3"/>
          </a:effectRef>
          <a:fontRef idx="minor">
            <a:schemeClr val="dk1"/>
          </a:fontRef>
        </p:style>
        <p:txBody>
          <a:bodyPr>
            <a:normAutofit/>
          </a:bodyPr>
          <a:lstStyle/>
          <a:p>
            <a:r>
              <a:rPr lang="en-US" b="1" i="1" u="sng" dirty="0" smtClean="0">
                <a:solidFill>
                  <a:schemeClr val="tx1">
                    <a:lumMod val="95000"/>
                    <a:lumOff val="5000"/>
                  </a:schemeClr>
                </a:solidFill>
              </a:rPr>
              <a:t>7.SANITARY BLOCKS </a:t>
            </a:r>
            <a:r>
              <a:rPr lang="en-US" b="1" i="1" dirty="0" smtClean="0">
                <a:solidFill>
                  <a:schemeClr val="tx1">
                    <a:lumMod val="95000"/>
                    <a:lumOff val="5000"/>
                  </a:schemeClr>
                </a:solidFill>
              </a:rPr>
              <a:t>: </a:t>
            </a:r>
            <a:r>
              <a:rPr lang="en-US" b="1" i="1" dirty="0" smtClean="0">
                <a:solidFill>
                  <a:srgbClr val="002060"/>
                </a:solidFill>
              </a:rPr>
              <a:t>sufficient no. of urinals and water closets should be provided in separate location in industry building  for workers and office staff.</a:t>
            </a:r>
            <a:endParaRPr lang="en-US" b="1" i="1" dirty="0">
              <a:solidFill>
                <a:srgbClr val="002060"/>
              </a:solidFill>
            </a:endParaRPr>
          </a:p>
        </p:txBody>
      </p:sp>
      <p:sp>
        <p:nvSpPr>
          <p:cNvPr id="3" name="Content Placeholder 2"/>
          <p:cNvSpPr>
            <a:spLocks noGrp="1"/>
          </p:cNvSpPr>
          <p:nvPr>
            <p:ph sz="quarter" idx="1"/>
          </p:nvPr>
        </p:nvSpPr>
        <p:spPr>
          <a:xfrm>
            <a:off x="152400" y="228600"/>
            <a:ext cx="8763000" cy="3429000"/>
          </a:xfrm>
        </p:spPr>
        <p:style>
          <a:lnRef idx="1">
            <a:schemeClr val="accent3"/>
          </a:lnRef>
          <a:fillRef idx="3">
            <a:schemeClr val="accent3"/>
          </a:fillRef>
          <a:effectRef idx="2">
            <a:schemeClr val="accent3"/>
          </a:effectRef>
          <a:fontRef idx="minor">
            <a:schemeClr val="lt1"/>
          </a:fontRef>
        </p:style>
        <p:txBody>
          <a:bodyPr>
            <a:normAutofit lnSpcReduction="10000"/>
          </a:bodyPr>
          <a:lstStyle/>
          <a:p>
            <a:pPr>
              <a:buNone/>
            </a:pPr>
            <a:r>
              <a:rPr lang="en-US" sz="3200" b="1" i="1" u="sng" dirty="0" smtClean="0">
                <a:latin typeface="Comic Sans MS" pitchFamily="66" charset="0"/>
                <a:cs typeface="Aharoni" pitchFamily="2" charset="-79"/>
              </a:rPr>
              <a:t>6.MEDICAL AID </a:t>
            </a:r>
            <a:r>
              <a:rPr lang="en-US" sz="3200" b="1" dirty="0" smtClean="0">
                <a:latin typeface="Comic Sans MS" pitchFamily="66" charset="0"/>
                <a:cs typeface="Aharoni" pitchFamily="2" charset="-79"/>
              </a:rPr>
              <a:t>: </a:t>
            </a:r>
            <a:r>
              <a:rPr lang="en-US" sz="3200" b="1" dirty="0" smtClean="0">
                <a:latin typeface="Comic Sans MS" pitchFamily="66" charset="0"/>
              </a:rPr>
              <a:t>In each industrial building primary treatment should be available to users. Quick medical aid should be available. </a:t>
            </a:r>
            <a:br>
              <a:rPr lang="en-US" sz="3200" b="1" dirty="0" smtClean="0">
                <a:latin typeface="Comic Sans MS" pitchFamily="66" charset="0"/>
              </a:rPr>
            </a:br>
            <a:r>
              <a:rPr lang="en-US" sz="3200" b="1" dirty="0" smtClean="0">
                <a:latin typeface="Comic Sans MS" pitchFamily="66" charset="0"/>
              </a:rPr>
              <a:t>In some industry regular health check up of workers and advice with medicine &amp; treatment is arranged by owner.</a:t>
            </a:r>
            <a:endParaRPr lang="en-US" sz="3200" b="1" dirty="0">
              <a:latin typeface="Comic Sans MS" pitchFamily="66" charset="0"/>
            </a:endParaRPr>
          </a:p>
        </p:txBody>
      </p:sp>
    </p:spTree>
  </p:cSld>
  <p:clrMapOvr>
    <a:masterClrMapping/>
  </p:clrMapOvr>
  <p:transition spd="med">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4953000"/>
          </a:xfrm>
        </p:spPr>
        <p:style>
          <a:lnRef idx="1">
            <a:schemeClr val="accent3"/>
          </a:lnRef>
          <a:fillRef idx="2">
            <a:schemeClr val="accent3"/>
          </a:fillRef>
          <a:effectRef idx="1">
            <a:schemeClr val="accent3"/>
          </a:effectRef>
          <a:fontRef idx="minor">
            <a:schemeClr val="dk1"/>
          </a:fontRef>
        </p:style>
        <p:txBody>
          <a:bodyPr>
            <a:normAutofit/>
          </a:bodyPr>
          <a:lstStyle/>
          <a:p>
            <a:r>
              <a:rPr lang="en-US" b="1" i="1" dirty="0" smtClean="0">
                <a:solidFill>
                  <a:schemeClr val="tx1">
                    <a:lumMod val="75000"/>
                    <a:lumOff val="25000"/>
                  </a:schemeClr>
                </a:solidFill>
                <a:latin typeface="Comic Sans MS" pitchFamily="66" charset="0"/>
              </a:rPr>
              <a:t>It must be with :</a:t>
            </a:r>
            <a:br>
              <a:rPr lang="en-US" b="1" i="1" dirty="0" smtClean="0">
                <a:solidFill>
                  <a:schemeClr val="tx1">
                    <a:lumMod val="75000"/>
                    <a:lumOff val="25000"/>
                  </a:schemeClr>
                </a:solidFill>
                <a:latin typeface="Comic Sans MS" pitchFamily="66" charset="0"/>
              </a:rPr>
            </a:br>
            <a:r>
              <a:rPr lang="en-US" b="1" i="1" dirty="0" smtClean="0">
                <a:solidFill>
                  <a:schemeClr val="tx1">
                    <a:lumMod val="75000"/>
                    <a:lumOff val="25000"/>
                  </a:schemeClr>
                </a:solidFill>
                <a:latin typeface="Comic Sans MS" pitchFamily="66" charset="0"/>
              </a:rPr>
              <a:t>-separate location with male and female  </a:t>
            </a:r>
            <a:br>
              <a:rPr lang="en-US" b="1" i="1" dirty="0" smtClean="0">
                <a:solidFill>
                  <a:schemeClr val="tx1">
                    <a:lumMod val="75000"/>
                    <a:lumOff val="25000"/>
                  </a:schemeClr>
                </a:solidFill>
                <a:latin typeface="Comic Sans MS" pitchFamily="66" charset="0"/>
              </a:rPr>
            </a:br>
            <a:r>
              <a:rPr lang="en-US" b="1" i="1" dirty="0" smtClean="0">
                <a:solidFill>
                  <a:schemeClr val="tx1">
                    <a:lumMod val="75000"/>
                    <a:lumOff val="25000"/>
                  </a:schemeClr>
                </a:solidFill>
                <a:latin typeface="Comic Sans MS" pitchFamily="66" charset="0"/>
              </a:rPr>
              <a:t>-water supply and electrification</a:t>
            </a:r>
            <a:br>
              <a:rPr lang="en-US" b="1" i="1" dirty="0" smtClean="0">
                <a:solidFill>
                  <a:schemeClr val="tx1">
                    <a:lumMod val="75000"/>
                    <a:lumOff val="25000"/>
                  </a:schemeClr>
                </a:solidFill>
                <a:latin typeface="Comic Sans MS" pitchFamily="66" charset="0"/>
              </a:rPr>
            </a:br>
            <a:r>
              <a:rPr lang="en-US" b="1" i="1" dirty="0" smtClean="0">
                <a:solidFill>
                  <a:schemeClr val="tx1">
                    <a:lumMod val="75000"/>
                    <a:lumOff val="25000"/>
                  </a:schemeClr>
                </a:solidFill>
                <a:latin typeface="Comic Sans MS" pitchFamily="66" charset="0"/>
              </a:rPr>
              <a:t>-well ventilated and maintained</a:t>
            </a:r>
            <a:br>
              <a:rPr lang="en-US" b="1" i="1" dirty="0" smtClean="0">
                <a:solidFill>
                  <a:schemeClr val="tx1">
                    <a:lumMod val="75000"/>
                    <a:lumOff val="25000"/>
                  </a:schemeClr>
                </a:solidFill>
                <a:latin typeface="Comic Sans MS" pitchFamily="66" charset="0"/>
              </a:rPr>
            </a:br>
            <a:r>
              <a:rPr lang="en-US" b="1" i="1" dirty="0" smtClean="0">
                <a:solidFill>
                  <a:schemeClr val="tx1">
                    <a:lumMod val="75000"/>
                    <a:lumOff val="25000"/>
                  </a:schemeClr>
                </a:solidFill>
                <a:latin typeface="Comic Sans MS" pitchFamily="66" charset="0"/>
              </a:rPr>
              <a:t>-must wash regularly.</a:t>
            </a:r>
            <a:endParaRPr lang="en-US" b="1" i="1" dirty="0">
              <a:solidFill>
                <a:schemeClr val="tx1">
                  <a:lumMod val="75000"/>
                  <a:lumOff val="25000"/>
                </a:schemeClr>
              </a:solidFill>
              <a:latin typeface="Comic Sans MS" pitchFamily="66"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60198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i="1" u="sng" dirty="0" smtClean="0">
                <a:solidFill>
                  <a:schemeClr val="accent1"/>
                </a:solidFill>
                <a:latin typeface="Comic Sans MS" pitchFamily="66" charset="0"/>
              </a:rPr>
              <a:t>8.STORAGE BUILDING : </a:t>
            </a:r>
            <a:r>
              <a:rPr lang="en-US" b="1" i="1" dirty="0" smtClean="0">
                <a:solidFill>
                  <a:schemeClr val="tx1"/>
                </a:solidFill>
                <a:latin typeface="Comic Sans MS" pitchFamily="66" charset="0"/>
              </a:rPr>
              <a:t/>
            </a:r>
            <a:br>
              <a:rPr lang="en-US" b="1" i="1" dirty="0" smtClean="0">
                <a:solidFill>
                  <a:schemeClr val="tx1"/>
                </a:solidFill>
                <a:latin typeface="Comic Sans MS" pitchFamily="66" charset="0"/>
              </a:rPr>
            </a:br>
            <a:r>
              <a:rPr lang="en-US" b="1" i="1" dirty="0" smtClean="0">
                <a:solidFill>
                  <a:schemeClr val="tx1"/>
                </a:solidFill>
                <a:latin typeface="Comic Sans MS" pitchFamily="66" charset="0"/>
              </a:rPr>
              <a:t>They are covered building . They store raw material as well as goods or product of industries . Their size depends upon capacity of industry and should be well protected and ventilated.</a:t>
            </a:r>
            <a:br>
              <a:rPr lang="en-US" b="1" i="1" dirty="0" smtClean="0">
                <a:solidFill>
                  <a:schemeClr val="tx1"/>
                </a:solidFill>
                <a:latin typeface="Comic Sans MS" pitchFamily="66" charset="0"/>
              </a:rPr>
            </a:br>
            <a:r>
              <a:rPr lang="en-US" b="1" i="1" dirty="0" smtClean="0">
                <a:solidFill>
                  <a:schemeClr val="tx1"/>
                </a:solidFill>
                <a:latin typeface="Comic Sans MS" pitchFamily="66" charset="0"/>
              </a:rPr>
              <a:t/>
            </a:r>
            <a:br>
              <a:rPr lang="en-US" b="1" i="1" dirty="0" smtClean="0">
                <a:solidFill>
                  <a:schemeClr val="tx1"/>
                </a:solidFill>
                <a:latin typeface="Comic Sans MS" pitchFamily="66" charset="0"/>
              </a:rPr>
            </a:br>
            <a:endParaRPr lang="en-US" b="1" i="1" dirty="0">
              <a:solidFill>
                <a:schemeClr val="tx1"/>
              </a:solidFill>
              <a:latin typeface="Comic Sans MS" pitchFamily="66"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505200"/>
            <a:ext cx="8534400" cy="3124200"/>
          </a:xfrm>
        </p:spPr>
        <p:style>
          <a:lnRef idx="3">
            <a:schemeClr val="lt1"/>
          </a:lnRef>
          <a:fillRef idx="1">
            <a:schemeClr val="dk1"/>
          </a:fillRef>
          <a:effectRef idx="1">
            <a:schemeClr val="dk1"/>
          </a:effectRef>
          <a:fontRef idx="minor">
            <a:schemeClr val="lt1"/>
          </a:fontRef>
        </p:style>
        <p:txBody>
          <a:bodyPr>
            <a:noAutofit/>
          </a:bodyPr>
          <a:lstStyle/>
          <a:p>
            <a:pPr algn="l"/>
            <a:r>
              <a:rPr lang="en-US" sz="3600" b="1" i="1" u="sng" dirty="0" smtClean="0">
                <a:solidFill>
                  <a:schemeClr val="bg1">
                    <a:lumMod val="85000"/>
                  </a:schemeClr>
                </a:solidFill>
                <a:latin typeface="Comic Sans MS" pitchFamily="66" charset="0"/>
              </a:rPr>
              <a:t>10.ALL WEATHER ROADS : </a:t>
            </a:r>
            <a:r>
              <a:rPr lang="en-US" sz="3200" b="1" dirty="0" smtClean="0">
                <a:solidFill>
                  <a:schemeClr val="bg1"/>
                </a:solidFill>
              </a:rPr>
              <a:t>Roads provided should be all weather road . They are single lane connected with entry and exits . Rods are provided to connect various unit of Industrial Building.</a:t>
            </a:r>
            <a:br>
              <a:rPr lang="en-US" sz="3200" b="1" dirty="0" smtClean="0">
                <a:solidFill>
                  <a:schemeClr val="bg1"/>
                </a:solidFill>
              </a:rPr>
            </a:br>
            <a:endParaRPr lang="en-US" sz="3200" b="1" dirty="0">
              <a:solidFill>
                <a:schemeClr val="bg1"/>
              </a:solidFill>
            </a:endParaRPr>
          </a:p>
        </p:txBody>
      </p:sp>
      <p:sp>
        <p:nvSpPr>
          <p:cNvPr id="2" name="Title 1"/>
          <p:cNvSpPr>
            <a:spLocks noGrp="1"/>
          </p:cNvSpPr>
          <p:nvPr>
            <p:ph type="ctrTitle"/>
          </p:nvPr>
        </p:nvSpPr>
        <p:spPr>
          <a:xfrm>
            <a:off x="381000" y="457200"/>
            <a:ext cx="8305800" cy="288700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US" sz="3600" b="1" i="1" u="sng" dirty="0" smtClean="0">
                <a:solidFill>
                  <a:schemeClr val="bg1"/>
                </a:solidFill>
              </a:rPr>
              <a:t>9.PARKING : </a:t>
            </a:r>
            <a:r>
              <a:rPr lang="en-US" sz="3600" b="1" i="1" dirty="0" smtClean="0">
                <a:solidFill>
                  <a:schemeClr val="tx1">
                    <a:lumMod val="95000"/>
                    <a:lumOff val="5000"/>
                  </a:schemeClr>
                </a:solidFill>
              </a:rPr>
              <a:t/>
            </a:r>
            <a:br>
              <a:rPr lang="en-US" sz="3600" b="1" i="1" dirty="0" smtClean="0">
                <a:solidFill>
                  <a:schemeClr val="tx1">
                    <a:lumMod val="95000"/>
                    <a:lumOff val="5000"/>
                  </a:schemeClr>
                </a:solidFill>
              </a:rPr>
            </a:br>
            <a:r>
              <a:rPr lang="en-US" sz="3600" b="1" i="1" dirty="0" smtClean="0">
                <a:solidFill>
                  <a:schemeClr val="tx1">
                    <a:lumMod val="95000"/>
                    <a:lumOff val="5000"/>
                  </a:schemeClr>
                </a:solidFill>
              </a:rPr>
              <a:t>* cars – 20m.sq /</a:t>
            </a:r>
            <a:r>
              <a:rPr lang="en-US" sz="3600" b="1" i="1" dirty="0" err="1" smtClean="0">
                <a:solidFill>
                  <a:schemeClr val="tx1">
                    <a:lumMod val="95000"/>
                    <a:lumOff val="5000"/>
                  </a:schemeClr>
                </a:solidFill>
              </a:rPr>
              <a:t>veh</a:t>
            </a:r>
            <a:r>
              <a:rPr lang="en-US" sz="3600" b="1" i="1" dirty="0" smtClean="0">
                <a:solidFill>
                  <a:schemeClr val="tx1">
                    <a:lumMod val="95000"/>
                    <a:lumOff val="5000"/>
                  </a:schemeClr>
                </a:solidFill>
              </a:rPr>
              <a:t>.</a:t>
            </a:r>
            <a:br>
              <a:rPr lang="en-US" sz="3600" b="1" i="1" dirty="0" smtClean="0">
                <a:solidFill>
                  <a:schemeClr val="tx1">
                    <a:lumMod val="95000"/>
                    <a:lumOff val="5000"/>
                  </a:schemeClr>
                </a:solidFill>
              </a:rPr>
            </a:br>
            <a:r>
              <a:rPr lang="en-US" sz="3600" b="1" i="1" dirty="0" smtClean="0">
                <a:solidFill>
                  <a:schemeClr val="tx1">
                    <a:lumMod val="95000"/>
                    <a:lumOff val="5000"/>
                  </a:schemeClr>
                </a:solidFill>
              </a:rPr>
              <a:t>*Two wheeler – 3m.sq/</a:t>
            </a:r>
            <a:r>
              <a:rPr lang="en-US" sz="3600" b="1" i="1" dirty="0" err="1" smtClean="0">
                <a:solidFill>
                  <a:schemeClr val="tx1">
                    <a:lumMod val="95000"/>
                    <a:lumOff val="5000"/>
                  </a:schemeClr>
                </a:solidFill>
              </a:rPr>
              <a:t>veh</a:t>
            </a:r>
            <a:r>
              <a:rPr lang="en-US" sz="3600" b="1" i="1" dirty="0" smtClean="0">
                <a:solidFill>
                  <a:schemeClr val="tx1">
                    <a:lumMod val="95000"/>
                    <a:lumOff val="5000"/>
                  </a:schemeClr>
                </a:solidFill>
              </a:rPr>
              <a:t>.</a:t>
            </a:r>
            <a:br>
              <a:rPr lang="en-US" sz="3600" b="1" i="1" dirty="0" smtClean="0">
                <a:solidFill>
                  <a:schemeClr val="tx1">
                    <a:lumMod val="95000"/>
                    <a:lumOff val="5000"/>
                  </a:schemeClr>
                </a:solidFill>
              </a:rPr>
            </a:br>
            <a:r>
              <a:rPr lang="en-US" sz="3600" b="1" i="1" dirty="0" smtClean="0">
                <a:solidFill>
                  <a:schemeClr val="tx1">
                    <a:lumMod val="95000"/>
                    <a:lumOff val="5000"/>
                  </a:schemeClr>
                </a:solidFill>
              </a:rPr>
              <a:t>Cycle stand for workers parking area is with roof shelter.</a:t>
            </a:r>
            <a:endParaRPr lang="en-US" sz="3600" b="1" i="1" dirty="0">
              <a:solidFill>
                <a:schemeClr val="tx1">
                  <a:lumMod val="95000"/>
                  <a:lumOff val="5000"/>
                </a:schemeClr>
              </a:solidFill>
            </a:endParaRPr>
          </a:p>
        </p:txBody>
      </p:sp>
    </p:spTree>
  </p:cSld>
  <p:clrMapOvr>
    <a:masterClrMapping/>
  </p:clrMapOvr>
  <p:transition spd="med">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04800" y="457200"/>
            <a:ext cx="8610600" cy="6172200"/>
          </a:xfrm>
        </p:spPr>
        <p:style>
          <a:lnRef idx="0">
            <a:schemeClr val="accent5"/>
          </a:lnRef>
          <a:fillRef idx="3">
            <a:schemeClr val="accent5"/>
          </a:fillRef>
          <a:effectRef idx="3">
            <a:schemeClr val="accent5"/>
          </a:effectRef>
          <a:fontRef idx="minor">
            <a:schemeClr val="lt1"/>
          </a:fontRef>
        </p:style>
        <p:txBody>
          <a:bodyPr>
            <a:normAutofit/>
          </a:bodyPr>
          <a:lstStyle/>
          <a:p>
            <a:pPr algn="l"/>
            <a:r>
              <a:rPr lang="en-US" sz="3600" b="1" i="1" u="sng" dirty="0" smtClean="0">
                <a:solidFill>
                  <a:schemeClr val="bg1">
                    <a:lumMod val="95000"/>
                  </a:schemeClr>
                </a:solidFill>
                <a:latin typeface="Comic Sans MS" pitchFamily="66" charset="0"/>
              </a:rPr>
              <a:t>11.FACTORY SHED :</a:t>
            </a:r>
            <a:r>
              <a:rPr lang="en-US" sz="3600" b="1" i="1" dirty="0" smtClean="0">
                <a:solidFill>
                  <a:schemeClr val="bg1">
                    <a:lumMod val="95000"/>
                  </a:schemeClr>
                </a:solidFill>
              </a:rPr>
              <a:t/>
            </a:r>
            <a:br>
              <a:rPr lang="en-US" sz="3600" b="1" i="1" dirty="0" smtClean="0">
                <a:solidFill>
                  <a:schemeClr val="bg1">
                    <a:lumMod val="95000"/>
                  </a:schemeClr>
                </a:solidFill>
              </a:rPr>
            </a:br>
            <a:r>
              <a:rPr lang="en-US" sz="3600" b="1" i="1" dirty="0" smtClean="0">
                <a:solidFill>
                  <a:schemeClr val="bg1">
                    <a:lumMod val="95000"/>
                  </a:schemeClr>
                </a:solidFill>
              </a:rPr>
              <a:t>It is a space where manufacturing work is carried out. NO. workers are working there. Machineries and plants are provided there. They are covered with still truss and roof sheets. Should be well ventilated and lighted. Sufficient door and windows are provided for ventilators. The flooring should be non-</a:t>
            </a:r>
            <a:r>
              <a:rPr lang="en-US" sz="3600" b="1" i="1" dirty="0" err="1" smtClean="0">
                <a:solidFill>
                  <a:schemeClr val="bg1">
                    <a:lumMod val="95000"/>
                  </a:schemeClr>
                </a:solidFill>
              </a:rPr>
              <a:t>slippy</a:t>
            </a:r>
            <a:r>
              <a:rPr lang="en-US" sz="3600" b="1" i="1" dirty="0" smtClean="0">
                <a:solidFill>
                  <a:schemeClr val="bg1">
                    <a:lumMod val="95000"/>
                  </a:schemeClr>
                </a:solidFill>
              </a:rPr>
              <a:t> and durable.  </a:t>
            </a:r>
            <a:endParaRPr lang="en-US" sz="3600" b="1" i="1" dirty="0">
              <a:solidFill>
                <a:schemeClr val="bg1">
                  <a:lumMod val="95000"/>
                </a:schemeClr>
              </a:solidFill>
            </a:endParaRPr>
          </a:p>
        </p:txBody>
      </p:sp>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 y="1752600"/>
            <a:ext cx="8686800" cy="4800600"/>
          </a:xfrm>
        </p:spPr>
        <p:style>
          <a:lnRef idx="1">
            <a:schemeClr val="dk1"/>
          </a:lnRef>
          <a:fillRef idx="2">
            <a:schemeClr val="dk1"/>
          </a:fillRef>
          <a:effectRef idx="1">
            <a:schemeClr val="dk1"/>
          </a:effectRef>
          <a:fontRef idx="minor">
            <a:schemeClr val="dk1"/>
          </a:fontRef>
        </p:style>
        <p:txBody>
          <a:bodyPr>
            <a:normAutofit/>
          </a:bodyPr>
          <a:lstStyle/>
          <a:p>
            <a:pPr algn="l"/>
            <a:r>
              <a:rPr lang="en-US" sz="3200" b="1" i="1" dirty="0" smtClean="0">
                <a:solidFill>
                  <a:schemeClr val="tx1">
                    <a:lumMod val="95000"/>
                    <a:lumOff val="5000"/>
                  </a:schemeClr>
                </a:solidFill>
                <a:latin typeface="Aharoni" pitchFamily="2" charset="-79"/>
                <a:cs typeface="Aharoni" pitchFamily="2" charset="-79"/>
              </a:rPr>
              <a:t>Security purpose watchmen is hired in industry .</a:t>
            </a:r>
            <a:br>
              <a:rPr lang="en-US" sz="3200" b="1" i="1" dirty="0" smtClean="0">
                <a:solidFill>
                  <a:schemeClr val="tx1">
                    <a:lumMod val="95000"/>
                    <a:lumOff val="5000"/>
                  </a:schemeClr>
                </a:solidFill>
                <a:latin typeface="Aharoni" pitchFamily="2" charset="-79"/>
                <a:cs typeface="Aharoni" pitchFamily="2" charset="-79"/>
              </a:rPr>
            </a:br>
            <a:r>
              <a:rPr lang="en-US" sz="3200" b="1" i="1" dirty="0" smtClean="0">
                <a:solidFill>
                  <a:schemeClr val="tx1">
                    <a:lumMod val="95000"/>
                    <a:lumOff val="5000"/>
                  </a:schemeClr>
                </a:solidFill>
                <a:latin typeface="Aharoni" pitchFamily="2" charset="-79"/>
                <a:cs typeface="Aharoni" pitchFamily="2" charset="-79"/>
              </a:rPr>
              <a:t> They check entry and exits of trucks with appropriate goods loading. </a:t>
            </a:r>
            <a:br>
              <a:rPr lang="en-US" sz="3200" b="1" i="1" dirty="0" smtClean="0">
                <a:solidFill>
                  <a:schemeClr val="tx1">
                    <a:lumMod val="95000"/>
                    <a:lumOff val="5000"/>
                  </a:schemeClr>
                </a:solidFill>
                <a:latin typeface="Aharoni" pitchFamily="2" charset="-79"/>
                <a:cs typeface="Aharoni" pitchFamily="2" charset="-79"/>
              </a:rPr>
            </a:br>
            <a:r>
              <a:rPr lang="en-US" sz="3200" b="1" i="1" dirty="0" smtClean="0">
                <a:solidFill>
                  <a:schemeClr val="tx1">
                    <a:lumMod val="95000"/>
                    <a:lumOff val="5000"/>
                  </a:schemeClr>
                </a:solidFill>
                <a:latin typeface="Aharoni" pitchFamily="2" charset="-79"/>
                <a:cs typeface="Aharoni" pitchFamily="2" charset="-79"/>
              </a:rPr>
              <a:t>They check entry and exits of workers.</a:t>
            </a:r>
            <a:br>
              <a:rPr lang="en-US" sz="3200" b="1" i="1" dirty="0" smtClean="0">
                <a:solidFill>
                  <a:schemeClr val="tx1">
                    <a:lumMod val="95000"/>
                    <a:lumOff val="5000"/>
                  </a:schemeClr>
                </a:solidFill>
                <a:latin typeface="Aharoni" pitchFamily="2" charset="-79"/>
                <a:cs typeface="Aharoni" pitchFamily="2" charset="-79"/>
              </a:rPr>
            </a:br>
            <a:r>
              <a:rPr lang="en-US" sz="3200" b="1" i="1" dirty="0" smtClean="0">
                <a:solidFill>
                  <a:schemeClr val="tx1">
                    <a:lumMod val="95000"/>
                    <a:lumOff val="5000"/>
                  </a:schemeClr>
                </a:solidFill>
                <a:latin typeface="Aharoni" pitchFamily="2" charset="-79"/>
                <a:cs typeface="Aharoni" pitchFamily="2" charset="-79"/>
              </a:rPr>
              <a:t> They restrict of </a:t>
            </a:r>
            <a:r>
              <a:rPr lang="en-US" sz="3200" b="1" i="1" dirty="0" err="1" smtClean="0">
                <a:solidFill>
                  <a:schemeClr val="tx1">
                    <a:lumMod val="95000"/>
                    <a:lumOff val="5000"/>
                  </a:schemeClr>
                </a:solidFill>
                <a:latin typeface="Aharoni" pitchFamily="2" charset="-79"/>
                <a:cs typeface="Aharoni" pitchFamily="2" charset="-79"/>
              </a:rPr>
              <a:t>unauthorised</a:t>
            </a:r>
            <a:r>
              <a:rPr lang="en-US" sz="3200" b="1" i="1" dirty="0" smtClean="0">
                <a:solidFill>
                  <a:schemeClr val="tx1">
                    <a:lumMod val="95000"/>
                    <a:lumOff val="5000"/>
                  </a:schemeClr>
                </a:solidFill>
                <a:latin typeface="Aharoni" pitchFamily="2" charset="-79"/>
                <a:cs typeface="Aharoni" pitchFamily="2" charset="-79"/>
              </a:rPr>
              <a:t> persons in industrial building. </a:t>
            </a:r>
            <a:endParaRPr lang="en-US" sz="3200" b="1" i="1" dirty="0">
              <a:solidFill>
                <a:schemeClr val="tx1">
                  <a:lumMod val="95000"/>
                  <a:lumOff val="5000"/>
                </a:schemeClr>
              </a:solidFill>
              <a:latin typeface="Aharoni" pitchFamily="2" charset="-79"/>
              <a:cs typeface="Aharoni" pitchFamily="2" charset="-79"/>
            </a:endParaRPr>
          </a:p>
        </p:txBody>
      </p:sp>
      <p:sp>
        <p:nvSpPr>
          <p:cNvPr id="3" name="Title 2"/>
          <p:cNvSpPr>
            <a:spLocks noGrp="1"/>
          </p:cNvSpPr>
          <p:nvPr>
            <p:ph type="ctrTitle"/>
          </p:nvPr>
        </p:nvSpPr>
        <p:spPr>
          <a:xfrm>
            <a:off x="381000" y="381000"/>
            <a:ext cx="8534400" cy="12192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US" sz="3600" b="1" i="1" u="sng" dirty="0" smtClean="0">
                <a:solidFill>
                  <a:schemeClr val="tx1">
                    <a:lumMod val="95000"/>
                    <a:lumOff val="5000"/>
                  </a:schemeClr>
                </a:solidFill>
                <a:latin typeface="Berlin Sans FB Demi" pitchFamily="34" charset="0"/>
                <a:cs typeface="Aharoni" pitchFamily="2" charset="-79"/>
              </a:rPr>
              <a:t>12.WATCHMEN/ SECURITY CABINEA :</a:t>
            </a:r>
            <a:endParaRPr lang="en-US" sz="3600" b="1" i="1" u="sng" dirty="0">
              <a:solidFill>
                <a:schemeClr val="tx1">
                  <a:lumMod val="95000"/>
                  <a:lumOff val="5000"/>
                </a:schemeClr>
              </a:solidFill>
              <a:latin typeface="Berlin Sans FB Demi" pitchFamily="34" charset="0"/>
              <a:cs typeface="Aharoni" pitchFamily="2" charset="-79"/>
            </a:endParaRPr>
          </a:p>
        </p:txBody>
      </p:sp>
    </p:spTree>
  </p:cSld>
  <p:clrMapOvr>
    <a:masterClrMapping/>
  </p:clrMapOvr>
  <p:transition spd="med">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6"/>
          </a:lnRef>
          <a:fillRef idx="3">
            <a:schemeClr val="accent6"/>
          </a:fillRef>
          <a:effectRef idx="2">
            <a:schemeClr val="accent6"/>
          </a:effectRef>
          <a:fontRef idx="minor">
            <a:schemeClr val="lt1"/>
          </a:fontRef>
        </p:style>
        <p:txBody>
          <a:bodyPr>
            <a:normAutofit/>
          </a:bodyPr>
          <a:lstStyle/>
          <a:p>
            <a:r>
              <a:rPr lang="en-US" sz="3600" b="1" i="1" u="sng" dirty="0" smtClean="0">
                <a:solidFill>
                  <a:schemeClr val="bg1">
                    <a:lumMod val="95000"/>
                  </a:schemeClr>
                </a:solidFill>
                <a:latin typeface="Comic Sans MS" pitchFamily="66" charset="0"/>
              </a:rPr>
              <a:t>13. DRINKING WATER :</a:t>
            </a: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r>
              <a:rPr lang="en-US" sz="3600" b="1" i="1" u="sng" dirty="0" smtClean="0">
                <a:solidFill>
                  <a:schemeClr val="bg2">
                    <a:lumMod val="90000"/>
                  </a:schemeClr>
                </a:solidFill>
                <a:latin typeface="Arial Black" pitchFamily="34" charset="0"/>
                <a:cs typeface="Aharoni" pitchFamily="2" charset="-79"/>
              </a:rPr>
              <a:t>14. TELEPHONE :</a:t>
            </a: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r>
              <a:rPr lang="en-US" sz="3600" b="1" i="1" u="sng" dirty="0" smtClean="0">
                <a:solidFill>
                  <a:schemeClr val="accent5">
                    <a:lumMod val="20000"/>
                    <a:lumOff val="80000"/>
                  </a:schemeClr>
                </a:solidFill>
                <a:latin typeface="Comic Sans MS" pitchFamily="66" charset="0"/>
              </a:rPr>
              <a:t>15. CIRCULATION SPACE :</a:t>
            </a: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r>
              <a:rPr lang="en-US" sz="3600" b="1" i="1" dirty="0" smtClean="0">
                <a:solidFill>
                  <a:schemeClr val="tx1">
                    <a:lumMod val="95000"/>
                    <a:lumOff val="5000"/>
                  </a:schemeClr>
                </a:solidFill>
                <a:latin typeface="Comic Sans MS" pitchFamily="66" charset="0"/>
              </a:rPr>
              <a:t/>
            </a:r>
            <a:br>
              <a:rPr lang="en-US" sz="3600" b="1" i="1" dirty="0" smtClean="0">
                <a:solidFill>
                  <a:schemeClr val="tx1">
                    <a:lumMod val="95000"/>
                    <a:lumOff val="5000"/>
                  </a:schemeClr>
                </a:solidFill>
                <a:latin typeface="Comic Sans MS" pitchFamily="66" charset="0"/>
              </a:rPr>
            </a:br>
            <a:endParaRPr lang="en-US" sz="3600" b="1" i="1" dirty="0">
              <a:solidFill>
                <a:schemeClr val="tx1">
                  <a:lumMod val="95000"/>
                  <a:lumOff val="5000"/>
                </a:schemeClr>
              </a:solidFill>
              <a:latin typeface="Comic Sans MS" pitchFamily="66"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 \i e\3d_model_industrial_building_warehouse_factory.jpg"/>
          <p:cNvPicPr>
            <a:picLocks noChangeAspect="1" noChangeArrowheads="1"/>
          </p:cNvPicPr>
          <p:nvPr/>
        </p:nvPicPr>
        <p:blipFill>
          <a:blip r:embed="rId2"/>
          <a:srcRect/>
          <a:stretch>
            <a:fillRect/>
          </a:stretch>
        </p:blipFill>
        <p:spPr bwMode="auto">
          <a:xfrm>
            <a:off x="152401" y="152400"/>
            <a:ext cx="8853054" cy="655319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20449497">
            <a:off x="627327" y="3355502"/>
            <a:ext cx="7772400" cy="2218566"/>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3600" b="1" i="1" u="sng" dirty="0" smtClean="0">
                <a:solidFill>
                  <a:schemeClr val="accent1">
                    <a:lumMod val="60000"/>
                    <a:lumOff val="40000"/>
                  </a:schemeClr>
                </a:solidFill>
                <a:latin typeface="Comic Sans MS" pitchFamily="66" charset="0"/>
              </a:rPr>
              <a:t>FOR CO-OPEARTE AND HUMBLE ATTENTION …!!</a:t>
            </a:r>
            <a:endParaRPr lang="en-US" sz="3600" b="1" i="1" u="sng" dirty="0">
              <a:solidFill>
                <a:schemeClr val="accent1">
                  <a:lumMod val="60000"/>
                  <a:lumOff val="40000"/>
                </a:schemeClr>
              </a:solidFill>
              <a:latin typeface="Comic Sans MS" pitchFamily="66" charset="0"/>
            </a:endParaRPr>
          </a:p>
        </p:txBody>
      </p:sp>
      <p:graphicFrame>
        <p:nvGraphicFramePr>
          <p:cNvPr id="5" name="Diagram 4"/>
          <p:cNvGraphicFramePr/>
          <p:nvPr/>
        </p:nvGraphicFramePr>
        <p:xfrm>
          <a:off x="762000" y="152400"/>
          <a:ext cx="8153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Program Files\Microsoft Office\MEDIA\CAGCAT10\j0291984.wmf"/>
          <p:cNvPicPr>
            <a:picLocks noChangeAspect="1" noChangeArrowheads="1"/>
          </p:cNvPicPr>
          <p:nvPr/>
        </p:nvPicPr>
        <p:blipFill>
          <a:blip r:embed="rId6"/>
          <a:srcRect/>
          <a:stretch>
            <a:fillRect/>
          </a:stretch>
        </p:blipFill>
        <p:spPr bwMode="auto">
          <a:xfrm>
            <a:off x="228600" y="0"/>
            <a:ext cx="1807769" cy="191383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1ABlayoutcolor500px.jpg"/>
          <p:cNvPicPr>
            <a:picLocks noGrp="1" noChangeAspect="1" noChangeArrowheads="1"/>
          </p:cNvPicPr>
          <p:nvPr>
            <p:ph sz="quarter" idx="1"/>
          </p:nvPr>
        </p:nvPicPr>
        <p:blipFill>
          <a:blip r:embed="rId2"/>
          <a:srcRect/>
          <a:stretch>
            <a:fillRect/>
          </a:stretch>
        </p:blipFill>
        <p:spPr bwMode="auto">
          <a:xfrm>
            <a:off x="152400" y="152400"/>
            <a:ext cx="8686800" cy="6477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3151" y="304800"/>
          <a:ext cx="7772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457200" y="2667000"/>
          <a:ext cx="7772400" cy="36439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ight Arrow 3"/>
          <p:cNvSpPr/>
          <p:nvPr/>
        </p:nvSpPr>
        <p:spPr>
          <a:xfrm>
            <a:off x="381000" y="25908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609600"/>
          <a:ext cx="818388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a:xfrm>
            <a:off x="381000" y="3124200"/>
            <a:ext cx="8183880" cy="3124200"/>
          </a:xfrm>
        </p:spPr>
        <p:style>
          <a:lnRef idx="1">
            <a:schemeClr val="accent6"/>
          </a:lnRef>
          <a:fillRef idx="2">
            <a:schemeClr val="accent6"/>
          </a:fillRef>
          <a:effectRef idx="1">
            <a:schemeClr val="accent6"/>
          </a:effectRef>
          <a:fontRef idx="minor">
            <a:schemeClr val="dk1"/>
          </a:fontRef>
        </p:style>
        <p:txBody>
          <a:bodyPr>
            <a:normAutofit/>
          </a:bodyPr>
          <a:lstStyle/>
          <a:p>
            <a:r>
              <a:rPr lang="en-US" sz="2400" b="1" dirty="0" smtClean="0">
                <a:solidFill>
                  <a:schemeClr val="tx1">
                    <a:lumMod val="95000"/>
                    <a:lumOff val="5000"/>
                  </a:schemeClr>
                </a:solidFill>
                <a:latin typeface="Aharoni" pitchFamily="2" charset="-79"/>
                <a:cs typeface="Aharoni" pitchFamily="2" charset="-79"/>
              </a:rPr>
              <a:t>Industrial Buildings are workshops , ,warehouses &amp; industrial sheds.</a:t>
            </a:r>
            <a:br>
              <a:rPr lang="en-US" sz="2400" b="1" dirty="0" smtClean="0">
                <a:solidFill>
                  <a:schemeClr val="tx1">
                    <a:lumMod val="95000"/>
                    <a:lumOff val="5000"/>
                  </a:schemeClr>
                </a:solidFill>
                <a:latin typeface="Aharoni" pitchFamily="2" charset="-79"/>
                <a:cs typeface="Aharoni" pitchFamily="2" charset="-79"/>
              </a:rPr>
            </a:br>
            <a:r>
              <a:rPr lang="en-US" sz="2400" b="1" dirty="0" smtClean="0">
                <a:solidFill>
                  <a:schemeClr val="tx1">
                    <a:lumMod val="95000"/>
                    <a:lumOff val="5000"/>
                  </a:schemeClr>
                </a:solidFill>
                <a:latin typeface="Aharoni" pitchFamily="2" charset="-79"/>
                <a:cs typeface="Aharoni" pitchFamily="2" charset="-79"/>
              </a:rPr>
              <a:t/>
            </a:r>
            <a:br>
              <a:rPr lang="en-US" sz="2400" b="1" dirty="0" smtClean="0">
                <a:solidFill>
                  <a:schemeClr val="tx1">
                    <a:lumMod val="95000"/>
                    <a:lumOff val="5000"/>
                  </a:schemeClr>
                </a:solidFill>
                <a:latin typeface="Aharoni" pitchFamily="2" charset="-79"/>
                <a:cs typeface="Aharoni" pitchFamily="2" charset="-79"/>
              </a:rPr>
            </a:br>
            <a:r>
              <a:rPr lang="en-US" sz="2400" b="1" dirty="0" smtClean="0">
                <a:solidFill>
                  <a:schemeClr val="tx1">
                    <a:lumMod val="95000"/>
                    <a:lumOff val="5000"/>
                  </a:schemeClr>
                </a:solidFill>
                <a:latin typeface="Aharoni" pitchFamily="2" charset="-79"/>
                <a:cs typeface="Aharoni" pitchFamily="2" charset="-79"/>
              </a:rPr>
              <a:t>Industrial buildings are designed according to need of specific industrial process and purposes. </a:t>
            </a:r>
            <a:br>
              <a:rPr lang="en-US" sz="2400" b="1" dirty="0" smtClean="0">
                <a:solidFill>
                  <a:schemeClr val="tx1">
                    <a:lumMod val="95000"/>
                    <a:lumOff val="5000"/>
                  </a:schemeClr>
                </a:solidFill>
                <a:latin typeface="Aharoni" pitchFamily="2" charset="-79"/>
                <a:cs typeface="Aharoni" pitchFamily="2" charset="-79"/>
              </a:rPr>
            </a:br>
            <a:r>
              <a:rPr lang="en-US" sz="2400" b="1" dirty="0" smtClean="0">
                <a:solidFill>
                  <a:schemeClr val="tx1">
                    <a:lumMod val="95000"/>
                    <a:lumOff val="5000"/>
                  </a:schemeClr>
                </a:solidFill>
                <a:latin typeface="Aharoni" pitchFamily="2" charset="-79"/>
                <a:cs typeface="Aharoni" pitchFamily="2" charset="-79"/>
              </a:rPr>
              <a:t/>
            </a:r>
            <a:br>
              <a:rPr lang="en-US" sz="2400" b="1" dirty="0" smtClean="0">
                <a:solidFill>
                  <a:schemeClr val="tx1">
                    <a:lumMod val="95000"/>
                    <a:lumOff val="5000"/>
                  </a:schemeClr>
                </a:solidFill>
                <a:latin typeface="Aharoni" pitchFamily="2" charset="-79"/>
                <a:cs typeface="Aharoni" pitchFamily="2" charset="-79"/>
              </a:rPr>
            </a:br>
            <a:r>
              <a:rPr lang="en-US" sz="2400" b="1" dirty="0" err="1" smtClean="0">
                <a:solidFill>
                  <a:schemeClr val="tx1">
                    <a:lumMod val="95000"/>
                    <a:lumOff val="5000"/>
                  </a:schemeClr>
                </a:solidFill>
                <a:latin typeface="Aharoni" pitchFamily="2" charset="-79"/>
                <a:cs typeface="Aharoni" pitchFamily="2" charset="-79"/>
              </a:rPr>
              <a:t>Planing</a:t>
            </a:r>
            <a:r>
              <a:rPr lang="en-US" sz="2400" b="1" dirty="0" smtClean="0">
                <a:solidFill>
                  <a:schemeClr val="tx1">
                    <a:lumMod val="95000"/>
                    <a:lumOff val="5000"/>
                  </a:schemeClr>
                </a:solidFill>
                <a:latin typeface="Aharoni" pitchFamily="2" charset="-79"/>
                <a:cs typeface="Aharoni" pitchFamily="2" charset="-79"/>
              </a:rPr>
              <a:t> and design of Industrial building should be earthquake </a:t>
            </a:r>
            <a:r>
              <a:rPr lang="en-US" sz="2400" b="1" dirty="0" err="1" smtClean="0">
                <a:solidFill>
                  <a:schemeClr val="tx1">
                    <a:lumMod val="95000"/>
                    <a:lumOff val="5000"/>
                  </a:schemeClr>
                </a:solidFill>
                <a:latin typeface="Aharoni" pitchFamily="2" charset="-79"/>
                <a:cs typeface="Aharoni" pitchFamily="2" charset="-79"/>
              </a:rPr>
              <a:t>resisant</a:t>
            </a:r>
            <a:r>
              <a:rPr lang="en-US" sz="2400" b="1" dirty="0" smtClean="0">
                <a:solidFill>
                  <a:schemeClr val="tx1">
                    <a:lumMod val="95000"/>
                    <a:lumOff val="5000"/>
                  </a:schemeClr>
                </a:solidFill>
                <a:latin typeface="Aharoni" pitchFamily="2" charset="-79"/>
                <a:cs typeface="Aharoni" pitchFamily="2" charset="-79"/>
              </a:rPr>
              <a:t>.</a:t>
            </a:r>
          </a:p>
        </p:txBody>
      </p:sp>
      <p:pic>
        <p:nvPicPr>
          <p:cNvPr id="4098" name="Picture 2" descr="C:\Program Files\Microsoft Office\MEDIA\CAGCAT10\j0149407.wmf"/>
          <p:cNvPicPr>
            <a:picLocks noChangeAspect="1" noChangeArrowheads="1"/>
          </p:cNvPicPr>
          <p:nvPr/>
        </p:nvPicPr>
        <p:blipFill>
          <a:blip r:embed="rId6"/>
          <a:srcRect/>
          <a:stretch>
            <a:fillRect/>
          </a:stretch>
        </p:blipFill>
        <p:spPr bwMode="auto">
          <a:xfrm>
            <a:off x="1295400" y="838200"/>
            <a:ext cx="1676400" cy="1995775"/>
          </a:xfrm>
          <a:prstGeom prst="rect">
            <a:avLst/>
          </a:prstGeom>
          <a:ln>
            <a:noFill/>
          </a:ln>
          <a:effectLst>
            <a:softEdge rad="112500"/>
          </a:effectLst>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a:p>
        </p:txBody>
      </p:sp>
      <p:sp>
        <p:nvSpPr>
          <p:cNvPr id="2" name="Title 1"/>
          <p:cNvSpPr>
            <a:spLocks noGrp="1"/>
          </p:cNvSpPr>
          <p:nvPr>
            <p:ph type="ctrTitle"/>
          </p:nvPr>
        </p:nvSpPr>
        <p:spPr>
          <a:xfrm rot="20466832">
            <a:off x="717801" y="1820967"/>
            <a:ext cx="7772400" cy="180053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6000" b="1" i="1" dirty="0" smtClean="0">
                <a:solidFill>
                  <a:schemeClr val="bg1">
                    <a:lumMod val="95000"/>
                  </a:schemeClr>
                </a:solidFill>
                <a:latin typeface="Comic Sans MS" pitchFamily="66" charset="0"/>
              </a:rPr>
              <a:t>Industrial Building </a:t>
            </a:r>
            <a:endParaRPr lang="en-US" sz="6000" b="1" i="1" dirty="0">
              <a:solidFill>
                <a:schemeClr val="bg1">
                  <a:lumMod val="95000"/>
                </a:schemeClr>
              </a:solidFill>
              <a:latin typeface="Comic Sans MS" pitchFamily="66" charset="0"/>
            </a:endParaRPr>
          </a:p>
        </p:txBody>
      </p:sp>
      <p:pic>
        <p:nvPicPr>
          <p:cNvPr id="2050" name="Picture 2" descr="C:\Program Files\Microsoft Office\MEDIA\CAGCAT10\j0199727.wmf"/>
          <p:cNvPicPr>
            <a:picLocks noChangeAspect="1" noChangeArrowheads="1"/>
          </p:cNvPicPr>
          <p:nvPr/>
        </p:nvPicPr>
        <p:blipFill>
          <a:blip r:embed="rId2"/>
          <a:srcRect/>
          <a:stretch>
            <a:fillRect/>
          </a:stretch>
        </p:blipFill>
        <p:spPr bwMode="auto">
          <a:xfrm>
            <a:off x="381000" y="228600"/>
            <a:ext cx="1769364" cy="1739189"/>
          </a:xfrm>
          <a:prstGeom prst="rect">
            <a:avLst/>
          </a:prstGeom>
          <a:noFill/>
        </p:spPr>
      </p:pic>
      <p:pic>
        <p:nvPicPr>
          <p:cNvPr id="2051" name="Picture 3" descr="C:\Program Files\Microsoft Office\MEDIA\CAGCAT10\j0293570.wmf"/>
          <p:cNvPicPr>
            <a:picLocks noChangeAspect="1" noChangeArrowheads="1"/>
          </p:cNvPicPr>
          <p:nvPr/>
        </p:nvPicPr>
        <p:blipFill>
          <a:blip r:embed="rId3"/>
          <a:srcRect/>
          <a:stretch>
            <a:fillRect/>
          </a:stretch>
        </p:blipFill>
        <p:spPr bwMode="auto">
          <a:xfrm>
            <a:off x="6096000" y="3352800"/>
            <a:ext cx="2819400" cy="350520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9600" y="3200400"/>
          <a:ext cx="76962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a:xfrm>
            <a:off x="762000" y="838200"/>
            <a:ext cx="7772400" cy="2362200"/>
          </a:xfrm>
        </p:spPr>
        <p:txBody>
          <a:bodyPr/>
          <a:lstStyle/>
          <a:p>
            <a:r>
              <a:rPr lang="en-US" b="1" i="1" dirty="0" smtClean="0">
                <a:solidFill>
                  <a:srgbClr val="002060"/>
                </a:solidFill>
                <a:latin typeface="Aharoni" pitchFamily="2" charset="-79"/>
                <a:cs typeface="Aharoni" pitchFamily="2" charset="-79"/>
              </a:rPr>
              <a:t>Some points to know about Industrial building process :-</a:t>
            </a:r>
            <a:endParaRPr lang="en-US" b="1" i="1" dirty="0">
              <a:solidFill>
                <a:srgbClr val="002060"/>
              </a:solidFill>
              <a:latin typeface="Aharoni" pitchFamily="2" charset="-79"/>
              <a:cs typeface="Aharoni" pitchFamily="2" charset="-79"/>
            </a:endParaRPr>
          </a:p>
        </p:txBody>
      </p:sp>
      <p:sp>
        <p:nvSpPr>
          <p:cNvPr id="4" name="Curved Right Arrow 3"/>
          <p:cNvSpPr/>
          <p:nvPr/>
        </p:nvSpPr>
        <p:spPr>
          <a:xfrm>
            <a:off x="304800" y="990600"/>
            <a:ext cx="685800" cy="990600"/>
          </a:xfrm>
          <a:prstGeom prst="curvedRightArrow">
            <a:avLst>
              <a:gd name="adj1" fmla="val 20438"/>
              <a:gd name="adj2" fmla="val 51233"/>
              <a:gd name="adj3" fmla="val 199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Industrial_Buildings_Layout_of_Solar_Collectors.gif"/>
          <p:cNvPicPr>
            <a:picLocks noGrp="1" noChangeAspect="1" noChangeArrowheads="1"/>
          </p:cNvPicPr>
          <p:nvPr>
            <p:ph sz="quarter" idx="1"/>
          </p:nvPr>
        </p:nvPicPr>
        <p:blipFill>
          <a:blip r:embed="rId2"/>
          <a:srcRect/>
          <a:stretch>
            <a:fillRect/>
          </a:stretch>
        </p:blipFill>
        <p:spPr bwMode="auto">
          <a:xfrm>
            <a:off x="381000" y="381000"/>
            <a:ext cx="8534400" cy="617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04800" y="381000"/>
          <a:ext cx="86106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1"/>
          </p:nvPr>
        </p:nvGraphicFramePr>
        <p:xfrm>
          <a:off x="533400" y="914400"/>
          <a:ext cx="5029200" cy="525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Content Placeholder 5"/>
          <p:cNvGraphicFramePr>
            <a:graphicFrameLocks noGrp="1"/>
          </p:cNvGraphicFramePr>
          <p:nvPr>
            <p:ph sz="quarter" idx="2"/>
          </p:nvPr>
        </p:nvGraphicFramePr>
        <p:xfrm>
          <a:off x="4495800" y="1447800"/>
          <a:ext cx="4236720" cy="46177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122" name="Picture 2" descr="C:\Program Files\Microsoft Office\MEDIA\CAGCAT10\j0292020.wmf"/>
          <p:cNvPicPr>
            <a:picLocks noChangeAspect="1" noChangeArrowheads="1"/>
          </p:cNvPicPr>
          <p:nvPr/>
        </p:nvPicPr>
        <p:blipFill>
          <a:blip r:embed="rId14"/>
          <a:srcRect/>
          <a:stretch>
            <a:fillRect/>
          </a:stretch>
        </p:blipFill>
        <p:spPr bwMode="auto">
          <a:xfrm>
            <a:off x="3810000" y="5084064"/>
            <a:ext cx="1869034" cy="1773936"/>
          </a:xfrm>
          <a:prstGeom prst="rect">
            <a:avLst/>
          </a:prstGeom>
          <a:noFill/>
        </p:spPr>
      </p:pic>
    </p:spTree>
  </p:cSld>
  <p:clrMapOvr>
    <a:masterClrMapping/>
  </p:clrMapOvr>
  <p:transition spd="med">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401</TotalTime>
  <Words>466</Words>
  <Application>Microsoft Office PowerPoint</Application>
  <PresentationFormat>On-screen Show (4:3)</PresentationFormat>
  <Paragraphs>51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Slide 1</vt:lpstr>
      <vt:lpstr>Slide 2</vt:lpstr>
      <vt:lpstr>Slide 3</vt:lpstr>
      <vt:lpstr>Slide 4</vt:lpstr>
      <vt:lpstr>Slide 5</vt:lpstr>
      <vt:lpstr>Industrial Building </vt:lpstr>
      <vt:lpstr>Some points to know about Industrial building process :-</vt:lpstr>
      <vt:lpstr>Slide 8</vt:lpstr>
      <vt:lpstr>Slide 9</vt:lpstr>
      <vt:lpstr>Slide 10</vt:lpstr>
      <vt:lpstr>Planning of an industrial building is carried out by following considerations :-</vt:lpstr>
      <vt:lpstr>3.SIZE OF INDUSTRIAL SHED : The length of shed varying according to the requirement . The minimum : 60 sq . m. The maximum : 600 sq. m. </vt:lpstr>
      <vt:lpstr>5.ROADS : the area of roads should not exceed 20% of the total area of industrial plot.  6. PLINTH :  30 cm above crown of road. </vt:lpstr>
      <vt:lpstr>Slide 14</vt:lpstr>
      <vt:lpstr>13. WATER SUPPLY : natural water supply is advantages. Sufficient amount of water should be available.</vt:lpstr>
      <vt:lpstr>Slide 16</vt:lpstr>
      <vt:lpstr>Slide 17</vt:lpstr>
      <vt:lpstr>All records of raw material, stocks are kept in office .The telephone and internet connection for industry and production is carried out from office.</vt:lpstr>
      <vt:lpstr>4.ENTRANCE : Minimum two entrances are provided with gates and security cabin in industry building. Entry and exit gates are separately  provided . Entrance for workers and trucks may be separate or same .That should be sufficient wide to allow trucks inside area. </vt:lpstr>
      <vt:lpstr>5.LOADING OR UNLOADING PLATFORMS :The goods received from trucks is unloaded on unloaded platforms. The goods to be transported from industry is loaded om loading platforms.</vt:lpstr>
      <vt:lpstr>7.SANITARY BLOCKS : sufficient no. of urinals and water closets should be provided in separate location in industry building  for workers and office staff.</vt:lpstr>
      <vt:lpstr>It must be with : -separate location with male and female   -water supply and electrification -well ventilated and maintained -must wash regularly.</vt:lpstr>
      <vt:lpstr>8.STORAGE BUILDING :  They are covered building . They store raw material as well as goods or product of industries . Their size depends upon capacity of industry and should be well protected and ventilated.  </vt:lpstr>
      <vt:lpstr>9.PARKING :  * cars – 20m.sq /veh. *Two wheeler – 3m.sq/veh. Cycle stand for workers parking area is with roof shelter.</vt:lpstr>
      <vt:lpstr>Slide 25</vt:lpstr>
      <vt:lpstr>12.WATCHMEN/ SECURITY CABINEA :</vt:lpstr>
      <vt:lpstr>13. DRINKING WATER :    14. TELEPHONE :    15. CIRCULATION SPACE :  </vt:lpstr>
      <vt:lpstr>Slide 28</vt:lpstr>
      <vt:lpstr>Slide 29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PLANNING</dc:title>
  <dc:creator>new</dc:creator>
  <cp:lastModifiedBy>Civil 01</cp:lastModifiedBy>
  <cp:revision>31</cp:revision>
  <dcterms:created xsi:type="dcterms:W3CDTF">2013-10-19T06:19:20Z</dcterms:created>
  <dcterms:modified xsi:type="dcterms:W3CDTF">2013-11-29T10:25:55Z</dcterms:modified>
</cp:coreProperties>
</file>